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2" r:id="rId4"/>
  </p:sldMasterIdLst>
  <p:notesMasterIdLst>
    <p:notesMasterId r:id="rId28"/>
  </p:notesMasterIdLst>
  <p:handoutMasterIdLst>
    <p:handoutMasterId r:id="rId29"/>
  </p:handoutMasterIdLst>
  <p:sldIdLst>
    <p:sldId id="273" r:id="rId5"/>
    <p:sldId id="462" r:id="rId6"/>
    <p:sldId id="447" r:id="rId7"/>
    <p:sldId id="464" r:id="rId8"/>
    <p:sldId id="394" r:id="rId9"/>
    <p:sldId id="439" r:id="rId10"/>
    <p:sldId id="437" r:id="rId11"/>
    <p:sldId id="421" r:id="rId12"/>
    <p:sldId id="459" r:id="rId13"/>
    <p:sldId id="397" r:id="rId14"/>
    <p:sldId id="393" r:id="rId15"/>
    <p:sldId id="470" r:id="rId16"/>
    <p:sldId id="477" r:id="rId17"/>
    <p:sldId id="465" r:id="rId18"/>
    <p:sldId id="434" r:id="rId19"/>
    <p:sldId id="471" r:id="rId20"/>
    <p:sldId id="472" r:id="rId21"/>
    <p:sldId id="473" r:id="rId22"/>
    <p:sldId id="475" r:id="rId23"/>
    <p:sldId id="474" r:id="rId24"/>
    <p:sldId id="476" r:id="rId25"/>
    <p:sldId id="453" r:id="rId26"/>
    <p:sldId id="277" r:id="rId27"/>
  </p:sldIdLst>
  <p:sldSz cx="12192000" cy="6858000"/>
  <p:notesSz cx="7010400" cy="9296400"/>
  <p:embeddedFontLs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6F1E30-9636-6D44-ABCD-695E67AD757E}" name="Irina Macarena Bustamante Centellas" initials="IB" userId="S::irina.bustamante@mineduc.cl::c1841084-6024-4a12-ad9b-10fab282beec" providerId="AD"/>
  <p188:author id="{E9287451-6561-947D-0C42-268D4E4A1A07}" name="Maricel Alejandra Silva Del Solar" initials="MS" userId="S::maricel.silva@mineduc.cl::196a1816-41ab-4eb4-b871-ca5b6c8509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277"/>
    <a:srgbClr val="E73439"/>
    <a:srgbClr val="3CB7F5"/>
    <a:srgbClr val="CFE7F9"/>
    <a:srgbClr val="78B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CC5C4-7AB3-490D-AB14-3FF16F010D4B}" v="2" dt="2025-07-22T21:40:27.58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D171AE-4D18-4A66-8793-57FC642BC101}" type="doc">
      <dgm:prSet loTypeId="urn:microsoft.com/office/officeart/2005/8/layout/cycle7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CL"/>
        </a:p>
      </dgm:t>
    </dgm:pt>
    <dgm:pt modelId="{ECBC0401-F671-4E22-AF17-CC46AF3A41D7}">
      <dgm:prSet phldrT="[Texto]" custT="1"/>
      <dgm:spPr/>
      <dgm:t>
        <a:bodyPr/>
        <a:lstStyle/>
        <a:p>
          <a:r>
            <a:rPr lang="es-ES" sz="1600" b="1">
              <a:latin typeface="+mn-lt"/>
            </a:rPr>
            <a:t>Sistema de Reconocimiento y Promoción del DPD</a:t>
          </a:r>
          <a:endParaRPr lang="es-CL" sz="1600" b="1">
            <a:latin typeface="+mn-lt"/>
          </a:endParaRPr>
        </a:p>
      </dgm:t>
    </dgm:pt>
    <dgm:pt modelId="{B4EF1FB5-5899-4302-B17C-B556672738D1}" type="parTrans" cxnId="{9D4EE69D-E51F-4A35-A4BE-171D810D1CB2}">
      <dgm:prSet/>
      <dgm:spPr/>
      <dgm:t>
        <a:bodyPr/>
        <a:lstStyle/>
        <a:p>
          <a:endParaRPr lang="es-CL" sz="2400">
            <a:latin typeface="+mj-lt"/>
          </a:endParaRPr>
        </a:p>
      </dgm:t>
    </dgm:pt>
    <dgm:pt modelId="{1C6CFDFD-866F-43D3-9A97-0BA0612D2B5A}" type="sibTrans" cxnId="{9D4EE69D-E51F-4A35-A4BE-171D810D1CB2}">
      <dgm:prSet/>
      <dgm:spPr/>
      <dgm:t>
        <a:bodyPr/>
        <a:lstStyle/>
        <a:p>
          <a:endParaRPr lang="es-CL" sz="2400">
            <a:latin typeface="+mj-lt"/>
          </a:endParaRPr>
        </a:p>
      </dgm:t>
    </dgm:pt>
    <dgm:pt modelId="{D1921362-E5A4-40A8-85A2-6370E3902E1D}">
      <dgm:prSet phldrT="[Texto]" custT="1"/>
      <dgm:spPr/>
      <dgm:t>
        <a:bodyPr/>
        <a:lstStyle/>
        <a:p>
          <a:r>
            <a:rPr lang="es-ES" sz="1600" b="1">
              <a:latin typeface="+mn-lt"/>
            </a:rPr>
            <a:t>Sistema de Apoyo Formativo</a:t>
          </a:r>
          <a:endParaRPr lang="es-CL" sz="1600" b="1">
            <a:latin typeface="+mn-lt"/>
          </a:endParaRPr>
        </a:p>
      </dgm:t>
    </dgm:pt>
    <dgm:pt modelId="{661CE109-B248-43D0-AF88-019226FFCFCE}" type="parTrans" cxnId="{7C87B5F7-C119-4CC9-A726-15DD0F3FE431}">
      <dgm:prSet/>
      <dgm:spPr/>
      <dgm:t>
        <a:bodyPr/>
        <a:lstStyle/>
        <a:p>
          <a:endParaRPr lang="es-CL" sz="2400">
            <a:latin typeface="+mj-lt"/>
          </a:endParaRPr>
        </a:p>
      </dgm:t>
    </dgm:pt>
    <dgm:pt modelId="{9FFCBD67-2994-41C3-842C-C863B00BB702}" type="sibTrans" cxnId="{7C87B5F7-C119-4CC9-A726-15DD0F3FE431}">
      <dgm:prSet/>
      <dgm:spPr/>
      <dgm:t>
        <a:bodyPr/>
        <a:lstStyle/>
        <a:p>
          <a:endParaRPr lang="es-CL" sz="2400">
            <a:latin typeface="+mj-lt"/>
          </a:endParaRPr>
        </a:p>
      </dgm:t>
    </dgm:pt>
    <dgm:pt modelId="{1313E40C-1C30-4D5B-853E-B1B4E90D1381}" type="pres">
      <dgm:prSet presAssocID="{23D171AE-4D18-4A66-8793-57FC642BC101}" presName="Name0" presStyleCnt="0">
        <dgm:presLayoutVars>
          <dgm:dir/>
          <dgm:resizeHandles val="exact"/>
        </dgm:presLayoutVars>
      </dgm:prSet>
      <dgm:spPr/>
    </dgm:pt>
    <dgm:pt modelId="{F37F420C-DDE4-4FD7-931D-D0521FF44B4B}" type="pres">
      <dgm:prSet presAssocID="{ECBC0401-F671-4E22-AF17-CC46AF3A41D7}" presName="node" presStyleLbl="node1" presStyleIdx="0" presStyleCnt="2" custScaleY="120166">
        <dgm:presLayoutVars>
          <dgm:bulletEnabled val="1"/>
        </dgm:presLayoutVars>
      </dgm:prSet>
      <dgm:spPr/>
    </dgm:pt>
    <dgm:pt modelId="{12957E18-48A9-48AE-A4C4-BDAE6D5A3A01}" type="pres">
      <dgm:prSet presAssocID="{1C6CFDFD-866F-43D3-9A97-0BA0612D2B5A}" presName="sibTrans" presStyleLbl="sibTrans2D1" presStyleIdx="0" presStyleCnt="2" custScaleX="59312" custScaleY="71131"/>
      <dgm:spPr/>
    </dgm:pt>
    <dgm:pt modelId="{09EA2AFF-2158-4E61-8076-43C249F16DE6}" type="pres">
      <dgm:prSet presAssocID="{1C6CFDFD-866F-43D3-9A97-0BA0612D2B5A}" presName="connectorText" presStyleLbl="sibTrans2D1" presStyleIdx="0" presStyleCnt="2"/>
      <dgm:spPr/>
    </dgm:pt>
    <dgm:pt modelId="{1F47EF3B-1E61-4D72-B134-42946B878613}" type="pres">
      <dgm:prSet presAssocID="{D1921362-E5A4-40A8-85A2-6370E3902E1D}" presName="node" presStyleLbl="node1" presStyleIdx="1" presStyleCnt="2" custScaleY="120166">
        <dgm:presLayoutVars>
          <dgm:bulletEnabled val="1"/>
        </dgm:presLayoutVars>
      </dgm:prSet>
      <dgm:spPr/>
    </dgm:pt>
    <dgm:pt modelId="{AA20A2B0-80C8-41B4-BE64-1A871C3E63AE}" type="pres">
      <dgm:prSet presAssocID="{9FFCBD67-2994-41C3-842C-C863B00BB702}" presName="sibTrans" presStyleLbl="sibTrans2D1" presStyleIdx="1" presStyleCnt="2" custScaleX="58949" custScaleY="71133"/>
      <dgm:spPr/>
    </dgm:pt>
    <dgm:pt modelId="{EA99024A-9D9B-4EBC-ADB7-0876C936093D}" type="pres">
      <dgm:prSet presAssocID="{9FFCBD67-2994-41C3-842C-C863B00BB702}" presName="connectorText" presStyleLbl="sibTrans2D1" presStyleIdx="1" presStyleCnt="2"/>
      <dgm:spPr/>
    </dgm:pt>
  </dgm:ptLst>
  <dgm:cxnLst>
    <dgm:cxn modelId="{7558F608-D2A3-4BF8-919D-72832C99B410}" type="presOf" srcId="{1C6CFDFD-866F-43D3-9A97-0BA0612D2B5A}" destId="{12957E18-48A9-48AE-A4C4-BDAE6D5A3A01}" srcOrd="0" destOrd="0" presId="urn:microsoft.com/office/officeart/2005/8/layout/cycle7"/>
    <dgm:cxn modelId="{11047F18-BB23-4EB4-B178-7D1F37833482}" type="presOf" srcId="{1C6CFDFD-866F-43D3-9A97-0BA0612D2B5A}" destId="{09EA2AFF-2158-4E61-8076-43C249F16DE6}" srcOrd="1" destOrd="0" presId="urn:microsoft.com/office/officeart/2005/8/layout/cycle7"/>
    <dgm:cxn modelId="{3D363663-9F3B-4659-94D4-CAD8F657EA14}" type="presOf" srcId="{D1921362-E5A4-40A8-85A2-6370E3902E1D}" destId="{1F47EF3B-1E61-4D72-B134-42946B878613}" srcOrd="0" destOrd="0" presId="urn:microsoft.com/office/officeart/2005/8/layout/cycle7"/>
    <dgm:cxn modelId="{0C6CF87B-AF2A-4CC9-BAD3-BC88426E110B}" type="presOf" srcId="{9FFCBD67-2994-41C3-842C-C863B00BB702}" destId="{AA20A2B0-80C8-41B4-BE64-1A871C3E63AE}" srcOrd="0" destOrd="0" presId="urn:microsoft.com/office/officeart/2005/8/layout/cycle7"/>
    <dgm:cxn modelId="{75209683-D699-4369-B9D2-6577F628B485}" type="presOf" srcId="{9FFCBD67-2994-41C3-842C-C863B00BB702}" destId="{EA99024A-9D9B-4EBC-ADB7-0876C936093D}" srcOrd="1" destOrd="0" presId="urn:microsoft.com/office/officeart/2005/8/layout/cycle7"/>
    <dgm:cxn modelId="{1B86D69B-53AD-475D-AD42-52B6520FB14B}" type="presOf" srcId="{ECBC0401-F671-4E22-AF17-CC46AF3A41D7}" destId="{F37F420C-DDE4-4FD7-931D-D0521FF44B4B}" srcOrd="0" destOrd="0" presId="urn:microsoft.com/office/officeart/2005/8/layout/cycle7"/>
    <dgm:cxn modelId="{9D4EE69D-E51F-4A35-A4BE-171D810D1CB2}" srcId="{23D171AE-4D18-4A66-8793-57FC642BC101}" destId="{ECBC0401-F671-4E22-AF17-CC46AF3A41D7}" srcOrd="0" destOrd="0" parTransId="{B4EF1FB5-5899-4302-B17C-B556672738D1}" sibTransId="{1C6CFDFD-866F-43D3-9A97-0BA0612D2B5A}"/>
    <dgm:cxn modelId="{D2FF2AC8-7A98-4BB8-BA01-96309B9F1571}" type="presOf" srcId="{23D171AE-4D18-4A66-8793-57FC642BC101}" destId="{1313E40C-1C30-4D5B-853E-B1B4E90D1381}" srcOrd="0" destOrd="0" presId="urn:microsoft.com/office/officeart/2005/8/layout/cycle7"/>
    <dgm:cxn modelId="{7C87B5F7-C119-4CC9-A726-15DD0F3FE431}" srcId="{23D171AE-4D18-4A66-8793-57FC642BC101}" destId="{D1921362-E5A4-40A8-85A2-6370E3902E1D}" srcOrd="1" destOrd="0" parTransId="{661CE109-B248-43D0-AF88-019226FFCFCE}" sibTransId="{9FFCBD67-2994-41C3-842C-C863B00BB702}"/>
    <dgm:cxn modelId="{CEF145A2-4130-43FA-BFE5-397B6F9637E2}" type="presParOf" srcId="{1313E40C-1C30-4D5B-853E-B1B4E90D1381}" destId="{F37F420C-DDE4-4FD7-931D-D0521FF44B4B}" srcOrd="0" destOrd="0" presId="urn:microsoft.com/office/officeart/2005/8/layout/cycle7"/>
    <dgm:cxn modelId="{FA8C58E5-233A-4A30-AC7B-787C37D79DF8}" type="presParOf" srcId="{1313E40C-1C30-4D5B-853E-B1B4E90D1381}" destId="{12957E18-48A9-48AE-A4C4-BDAE6D5A3A01}" srcOrd="1" destOrd="0" presId="urn:microsoft.com/office/officeart/2005/8/layout/cycle7"/>
    <dgm:cxn modelId="{10F73BF4-ED5B-4379-8F8D-5C5020963EEF}" type="presParOf" srcId="{12957E18-48A9-48AE-A4C4-BDAE6D5A3A01}" destId="{09EA2AFF-2158-4E61-8076-43C249F16DE6}" srcOrd="0" destOrd="0" presId="urn:microsoft.com/office/officeart/2005/8/layout/cycle7"/>
    <dgm:cxn modelId="{0E5374B9-5435-4541-9AE0-4BC9FF9749C3}" type="presParOf" srcId="{1313E40C-1C30-4D5B-853E-B1B4E90D1381}" destId="{1F47EF3B-1E61-4D72-B134-42946B878613}" srcOrd="2" destOrd="0" presId="urn:microsoft.com/office/officeart/2005/8/layout/cycle7"/>
    <dgm:cxn modelId="{05353F6D-135A-4450-96D8-852A8F0F9561}" type="presParOf" srcId="{1313E40C-1C30-4D5B-853E-B1B4E90D1381}" destId="{AA20A2B0-80C8-41B4-BE64-1A871C3E63AE}" srcOrd="3" destOrd="0" presId="urn:microsoft.com/office/officeart/2005/8/layout/cycle7"/>
    <dgm:cxn modelId="{359CA087-AF18-4B54-8069-5176E046E3B3}" type="presParOf" srcId="{AA20A2B0-80C8-41B4-BE64-1A871C3E63AE}" destId="{EA99024A-9D9B-4EBC-ADB7-0876C936093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9A37D-C56A-42AA-B2DF-6536A46992A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F553D30B-36C2-48EB-9E7C-8B8ADA247778}">
      <dgm:prSet custT="1"/>
      <dgm:spPr/>
      <dgm:t>
        <a:bodyPr/>
        <a:lstStyle/>
        <a:p>
          <a:r>
            <a:rPr lang="es-CL" sz="1400"/>
            <a:t>[</a:t>
          </a:r>
          <a:r>
            <a:rPr lang="es-CL" sz="1400" err="1"/>
            <a:t>N°</a:t>
          </a:r>
          <a:r>
            <a:rPr lang="es-CL" sz="1400"/>
            <a:t> estudiantes]</a:t>
          </a:r>
        </a:p>
      </dgm:t>
    </dgm:pt>
    <dgm:pt modelId="{CEF36FFF-32D5-4970-92B7-278FFEBE3604}" type="parTrans" cxnId="{9AB8F838-1E3C-46D1-ADA1-CB706A506D1C}">
      <dgm:prSet/>
      <dgm:spPr/>
      <dgm:t>
        <a:bodyPr/>
        <a:lstStyle/>
        <a:p>
          <a:endParaRPr lang="es-CL" sz="2000"/>
        </a:p>
      </dgm:t>
    </dgm:pt>
    <dgm:pt modelId="{B3BA9FF2-3A5C-4198-A3C7-688A5A1E2293}" type="sibTrans" cxnId="{9AB8F838-1E3C-46D1-ADA1-CB706A506D1C}">
      <dgm:prSet/>
      <dgm:spPr/>
      <dgm:t>
        <a:bodyPr/>
        <a:lstStyle/>
        <a:p>
          <a:endParaRPr lang="es-CL" sz="2000"/>
        </a:p>
      </dgm:t>
    </dgm:pt>
    <dgm:pt modelId="{0E577430-80C8-4297-AA13-9D2D2EA252A9}">
      <dgm:prSet custT="1"/>
      <dgm:spPr/>
      <dgm:t>
        <a:bodyPr/>
        <a:lstStyle/>
        <a:p>
          <a:r>
            <a:rPr lang="es-CL" sz="1400"/>
            <a:t>[IVE]</a:t>
          </a:r>
        </a:p>
      </dgm:t>
    </dgm:pt>
    <dgm:pt modelId="{363776CB-2268-4E0C-93D5-4CE29BC6C457}" type="parTrans" cxnId="{19FC44EF-0904-4347-A078-0C2180AD25A0}">
      <dgm:prSet/>
      <dgm:spPr/>
      <dgm:t>
        <a:bodyPr/>
        <a:lstStyle/>
        <a:p>
          <a:endParaRPr lang="es-CL" sz="2000"/>
        </a:p>
      </dgm:t>
    </dgm:pt>
    <dgm:pt modelId="{71A59490-C421-4675-88E0-FDA451DF782E}" type="sibTrans" cxnId="{19FC44EF-0904-4347-A078-0C2180AD25A0}">
      <dgm:prSet/>
      <dgm:spPr/>
      <dgm:t>
        <a:bodyPr/>
        <a:lstStyle/>
        <a:p>
          <a:endParaRPr lang="es-CL" sz="2000"/>
        </a:p>
      </dgm:t>
    </dgm:pt>
    <dgm:pt modelId="{C5241047-B126-41A6-A9FC-8005DCC8FFF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[Niveles de enseñanza]</a:t>
          </a:r>
        </a:p>
      </dgm:t>
    </dgm:pt>
    <dgm:pt modelId="{8713E41B-1DD5-48ED-89EE-4EA3B248A827}" type="parTrans" cxnId="{0D6239B0-2942-4B16-9FA1-1850B3105F38}">
      <dgm:prSet/>
      <dgm:spPr/>
      <dgm:t>
        <a:bodyPr/>
        <a:lstStyle/>
        <a:p>
          <a:endParaRPr lang="es-CL" sz="2000"/>
        </a:p>
      </dgm:t>
    </dgm:pt>
    <dgm:pt modelId="{C53E8E47-807F-41C0-AB97-599F4E71FC40}" type="sibTrans" cxnId="{0D6239B0-2942-4B16-9FA1-1850B3105F38}">
      <dgm:prSet/>
      <dgm:spPr/>
      <dgm:t>
        <a:bodyPr/>
        <a:lstStyle/>
        <a:p>
          <a:endParaRPr lang="es-CL" sz="2000"/>
        </a:p>
      </dgm:t>
    </dgm:pt>
    <dgm:pt modelId="{B7238033-B8A0-4628-8FF1-FA05171C22A0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Verdana" panose="020B0604030504040204"/>
              <a:ea typeface="+mn-ea"/>
              <a:cs typeface="+mn-cs"/>
            </a:rPr>
            <a:t>[Agregar]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gm:t>
    </dgm:pt>
    <dgm:pt modelId="{8777B1CC-112A-44DF-8E01-594DDFA69179}" type="parTrans" cxnId="{DB48F5AD-F314-4B9D-92AE-A4C0626ED372}">
      <dgm:prSet/>
      <dgm:spPr/>
      <dgm:t>
        <a:bodyPr/>
        <a:lstStyle/>
        <a:p>
          <a:endParaRPr lang="es-CL" sz="2000"/>
        </a:p>
      </dgm:t>
    </dgm:pt>
    <dgm:pt modelId="{22E726B9-940F-458E-92CA-2D439129F689}" type="sibTrans" cxnId="{DB48F5AD-F314-4B9D-92AE-A4C0626ED372}">
      <dgm:prSet/>
      <dgm:spPr/>
      <dgm:t>
        <a:bodyPr/>
        <a:lstStyle/>
        <a:p>
          <a:endParaRPr lang="es-CL" sz="2000"/>
        </a:p>
      </dgm:t>
    </dgm:pt>
    <dgm:pt modelId="{C6C91114-C447-4C9E-A78E-42ED18E6050F}">
      <dgm:prSet custT="1"/>
      <dgm:spPr/>
      <dgm:t>
        <a:bodyPr/>
        <a:lstStyle/>
        <a:p>
          <a:r>
            <a:rPr lang="en-US" sz="1400">
              <a:latin typeface="Verdana" panose="020B0604030504040204"/>
              <a:ea typeface="+mn-ea"/>
              <a:cs typeface="+mn-cs"/>
            </a:rPr>
            <a:t>[Agregar]</a:t>
          </a:r>
          <a:endParaRPr lang="es-CL" sz="1400"/>
        </a:p>
      </dgm:t>
    </dgm:pt>
    <dgm:pt modelId="{F97CC208-57B3-49D8-BEAD-E658ADD42815}" type="parTrans" cxnId="{9F8160B0-C924-4BF6-A6D1-60545D47B29E}">
      <dgm:prSet/>
      <dgm:spPr/>
      <dgm:t>
        <a:bodyPr/>
        <a:lstStyle/>
        <a:p>
          <a:endParaRPr lang="es-CL" sz="2000"/>
        </a:p>
      </dgm:t>
    </dgm:pt>
    <dgm:pt modelId="{1DE65F53-FFC4-42C3-B00D-60181FDC4264}" type="sibTrans" cxnId="{9F8160B0-C924-4BF6-A6D1-60545D47B29E}">
      <dgm:prSet/>
      <dgm:spPr/>
      <dgm:t>
        <a:bodyPr/>
        <a:lstStyle/>
        <a:p>
          <a:endParaRPr lang="es-CL" sz="2000"/>
        </a:p>
      </dgm:t>
    </dgm:pt>
    <dgm:pt modelId="{0A8C7607-C6EC-4010-AE18-F63D7C89E118}">
      <dgm:prSet custT="1"/>
      <dgm:spPr/>
      <dgm:t>
        <a:bodyPr/>
        <a:lstStyle/>
        <a:p>
          <a:r>
            <a:rPr lang="es-ES" sz="1400" kern="1200">
              <a:latin typeface="Verdana" panose="020B0604030504040204"/>
              <a:ea typeface="+mn-ea"/>
              <a:cs typeface="+mn-cs"/>
            </a:rPr>
            <a:t>[N° docentes y educadores/as]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gm:t>
    </dgm:pt>
    <dgm:pt modelId="{917097D1-A289-4F13-863D-92CBCD6A648F}" type="parTrans" cxnId="{0BAA596A-8F00-4BE8-A9DC-2C5B7B7CE4FB}">
      <dgm:prSet/>
      <dgm:spPr/>
      <dgm:t>
        <a:bodyPr/>
        <a:lstStyle/>
        <a:p>
          <a:endParaRPr lang="es-CL" sz="2000"/>
        </a:p>
      </dgm:t>
    </dgm:pt>
    <dgm:pt modelId="{CC18B894-651C-48B4-A4F9-0CA9DEF6DF2B}" type="sibTrans" cxnId="{0BAA596A-8F00-4BE8-A9DC-2C5B7B7CE4FB}">
      <dgm:prSet/>
      <dgm:spPr/>
      <dgm:t>
        <a:bodyPr/>
        <a:lstStyle/>
        <a:p>
          <a:endParaRPr lang="es-CL" sz="2000"/>
        </a:p>
      </dgm:t>
    </dgm:pt>
    <dgm:pt modelId="{24C7A646-167E-4F0E-8C55-8E7130B8B171}">
      <dgm:prSet custT="1"/>
      <dgm:spPr/>
      <dgm:t>
        <a:bodyPr/>
        <a:lstStyle/>
        <a:p>
          <a:r>
            <a:rPr lang="en-US" sz="1400">
              <a:latin typeface="Verdana" panose="020B0604030504040204"/>
              <a:ea typeface="+mn-ea"/>
              <a:cs typeface="+mn-cs"/>
            </a:rPr>
            <a:t>[Agregar]</a:t>
          </a:r>
          <a:endParaRPr lang="es-CL" sz="1400"/>
        </a:p>
      </dgm:t>
    </dgm:pt>
    <dgm:pt modelId="{083BE4F1-BC41-459B-B09B-601D320A9471}" type="parTrans" cxnId="{5D2A1BB0-92BC-48DE-8D6F-C16AF632A83F}">
      <dgm:prSet/>
      <dgm:spPr/>
      <dgm:t>
        <a:bodyPr/>
        <a:lstStyle/>
        <a:p>
          <a:endParaRPr lang="es-CL" sz="2000"/>
        </a:p>
      </dgm:t>
    </dgm:pt>
    <dgm:pt modelId="{C7AF3C1E-572B-4CEF-BFBC-86248A64DDF5}" type="sibTrans" cxnId="{5D2A1BB0-92BC-48DE-8D6F-C16AF632A83F}">
      <dgm:prSet/>
      <dgm:spPr/>
      <dgm:t>
        <a:bodyPr/>
        <a:lstStyle/>
        <a:p>
          <a:endParaRPr lang="es-CL" sz="2000"/>
        </a:p>
      </dgm:t>
    </dgm:pt>
    <dgm:pt modelId="{12817300-2444-42C7-961D-1B11A411B80D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Verdana" panose="020B0604030504040204"/>
              <a:ea typeface="+mn-ea"/>
              <a:cs typeface="+mn-cs"/>
            </a:rPr>
            <a:t>[Sello institucional]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gm:t>
    </dgm:pt>
    <dgm:pt modelId="{1C70D533-2ABB-4E34-9953-A48A862835DA}" type="parTrans" cxnId="{EC038CAF-2C38-4D3C-B171-17B3F2341CD2}">
      <dgm:prSet/>
      <dgm:spPr/>
      <dgm:t>
        <a:bodyPr/>
        <a:lstStyle/>
        <a:p>
          <a:endParaRPr lang="es-CL"/>
        </a:p>
      </dgm:t>
    </dgm:pt>
    <dgm:pt modelId="{242672A6-62AB-491E-9FB1-770859E5C245}" type="sibTrans" cxnId="{EC038CAF-2C38-4D3C-B171-17B3F2341CD2}">
      <dgm:prSet/>
      <dgm:spPr/>
      <dgm:t>
        <a:bodyPr/>
        <a:lstStyle/>
        <a:p>
          <a:endParaRPr lang="es-CL"/>
        </a:p>
      </dgm:t>
    </dgm:pt>
    <dgm:pt modelId="{6210583E-3095-4E27-B36F-B7316C11CBBA}">
      <dgm:prSet custT="1"/>
      <dgm:spPr/>
      <dgm:t>
        <a:bodyPr/>
        <a:lstStyle/>
        <a:p>
          <a:r>
            <a:rPr lang="es-ES" sz="1400"/>
            <a:t>[% Alumnos Prioritarios]</a:t>
          </a:r>
          <a:endParaRPr lang="es-CL" sz="1400"/>
        </a:p>
      </dgm:t>
    </dgm:pt>
    <dgm:pt modelId="{33C72072-8EBC-4F0F-9F8A-CD7E441E81BD}" type="parTrans" cxnId="{314DE81B-4A3C-454F-8A26-D8876C02376D}">
      <dgm:prSet/>
      <dgm:spPr/>
      <dgm:t>
        <a:bodyPr/>
        <a:lstStyle/>
        <a:p>
          <a:endParaRPr lang="es-CL"/>
        </a:p>
      </dgm:t>
    </dgm:pt>
    <dgm:pt modelId="{BC319DFF-21AA-42E9-95E7-FDF1EAE9C06A}" type="sibTrans" cxnId="{314DE81B-4A3C-454F-8A26-D8876C02376D}">
      <dgm:prSet/>
      <dgm:spPr/>
      <dgm:t>
        <a:bodyPr/>
        <a:lstStyle/>
        <a:p>
          <a:endParaRPr lang="es-CL"/>
        </a:p>
      </dgm:t>
    </dgm:pt>
    <dgm:pt modelId="{59A001EA-2F80-4BCC-8D78-41474E0205B4}" type="pres">
      <dgm:prSet presAssocID="{B569A37D-C56A-42AA-B2DF-6536A46992AE}" presName="diagram" presStyleCnt="0">
        <dgm:presLayoutVars>
          <dgm:dir/>
          <dgm:resizeHandles val="exact"/>
        </dgm:presLayoutVars>
      </dgm:prSet>
      <dgm:spPr/>
    </dgm:pt>
    <dgm:pt modelId="{297F9603-FEC4-45F3-8765-202A662C6C28}" type="pres">
      <dgm:prSet presAssocID="{F553D30B-36C2-48EB-9E7C-8B8ADA247778}" presName="node" presStyleLbl="node1" presStyleIdx="0" presStyleCnt="9">
        <dgm:presLayoutVars>
          <dgm:bulletEnabled val="1"/>
        </dgm:presLayoutVars>
      </dgm:prSet>
      <dgm:spPr/>
    </dgm:pt>
    <dgm:pt modelId="{0E53A6F2-7621-4714-94A2-D1D6611F042E}" type="pres">
      <dgm:prSet presAssocID="{B3BA9FF2-3A5C-4198-A3C7-688A5A1E2293}" presName="sibTrans" presStyleCnt="0"/>
      <dgm:spPr/>
    </dgm:pt>
    <dgm:pt modelId="{C51CFB92-DA16-4EE3-A4BD-85683FACFDDF}" type="pres">
      <dgm:prSet presAssocID="{12817300-2444-42C7-961D-1B11A411B80D}" presName="node" presStyleLbl="node1" presStyleIdx="1" presStyleCnt="9">
        <dgm:presLayoutVars>
          <dgm:bulletEnabled val="1"/>
        </dgm:presLayoutVars>
      </dgm:prSet>
      <dgm:spPr/>
    </dgm:pt>
    <dgm:pt modelId="{6773F7D6-6E8A-42A1-8CE9-A68008072155}" type="pres">
      <dgm:prSet presAssocID="{242672A6-62AB-491E-9FB1-770859E5C245}" presName="sibTrans" presStyleCnt="0"/>
      <dgm:spPr/>
    </dgm:pt>
    <dgm:pt modelId="{831F2A36-DE06-4DB9-90C0-E9AC7B52D85D}" type="pres">
      <dgm:prSet presAssocID="{C5241047-B126-41A6-A9FC-8005DCC8FFFE}" presName="node" presStyleLbl="node1" presStyleIdx="2" presStyleCnt="9">
        <dgm:presLayoutVars>
          <dgm:bulletEnabled val="1"/>
        </dgm:presLayoutVars>
      </dgm:prSet>
      <dgm:spPr/>
    </dgm:pt>
    <dgm:pt modelId="{58354CEB-58B5-40FF-8863-BE03A63F9F29}" type="pres">
      <dgm:prSet presAssocID="{C53E8E47-807F-41C0-AB97-599F4E71FC40}" presName="sibTrans" presStyleCnt="0"/>
      <dgm:spPr/>
    </dgm:pt>
    <dgm:pt modelId="{26AFEE7B-FD23-457F-99AF-5CC99A1B86B2}" type="pres">
      <dgm:prSet presAssocID="{0E577430-80C8-4297-AA13-9D2D2EA252A9}" presName="node" presStyleLbl="node1" presStyleIdx="3" presStyleCnt="9">
        <dgm:presLayoutVars>
          <dgm:bulletEnabled val="1"/>
        </dgm:presLayoutVars>
      </dgm:prSet>
      <dgm:spPr/>
    </dgm:pt>
    <dgm:pt modelId="{94D79390-9004-44BC-87F8-15EF3FF3222E}" type="pres">
      <dgm:prSet presAssocID="{71A59490-C421-4675-88E0-FDA451DF782E}" presName="sibTrans" presStyleCnt="0"/>
      <dgm:spPr/>
    </dgm:pt>
    <dgm:pt modelId="{3D4272A9-D8CA-4357-9E1F-89132EF5A23D}" type="pres">
      <dgm:prSet presAssocID="{6210583E-3095-4E27-B36F-B7316C11CBBA}" presName="node" presStyleLbl="node1" presStyleIdx="4" presStyleCnt="9">
        <dgm:presLayoutVars>
          <dgm:bulletEnabled val="1"/>
        </dgm:presLayoutVars>
      </dgm:prSet>
      <dgm:spPr/>
    </dgm:pt>
    <dgm:pt modelId="{2C4DCD6E-529A-435B-AA2A-1F9171A59A48}" type="pres">
      <dgm:prSet presAssocID="{BC319DFF-21AA-42E9-95E7-FDF1EAE9C06A}" presName="sibTrans" presStyleCnt="0"/>
      <dgm:spPr/>
    </dgm:pt>
    <dgm:pt modelId="{8B0F23D1-CED7-46B3-99E2-002CF34214F4}" type="pres">
      <dgm:prSet presAssocID="{0A8C7607-C6EC-4010-AE18-F63D7C89E118}" presName="node" presStyleLbl="node1" presStyleIdx="5" presStyleCnt="9">
        <dgm:presLayoutVars>
          <dgm:bulletEnabled val="1"/>
        </dgm:presLayoutVars>
      </dgm:prSet>
      <dgm:spPr/>
    </dgm:pt>
    <dgm:pt modelId="{5DC7BE44-D46B-4A63-AEDD-9DE753FD9D51}" type="pres">
      <dgm:prSet presAssocID="{CC18B894-651C-48B4-A4F9-0CA9DEF6DF2B}" presName="sibTrans" presStyleCnt="0"/>
      <dgm:spPr/>
    </dgm:pt>
    <dgm:pt modelId="{EDD4FCEB-2D9D-4D6F-980D-8553B9E6E62E}" type="pres">
      <dgm:prSet presAssocID="{24C7A646-167E-4F0E-8C55-8E7130B8B171}" presName="node" presStyleLbl="node1" presStyleIdx="6" presStyleCnt="9">
        <dgm:presLayoutVars>
          <dgm:bulletEnabled val="1"/>
        </dgm:presLayoutVars>
      </dgm:prSet>
      <dgm:spPr/>
    </dgm:pt>
    <dgm:pt modelId="{A9C7DC01-8BB7-4D27-88AA-288212305219}" type="pres">
      <dgm:prSet presAssocID="{C7AF3C1E-572B-4CEF-BFBC-86248A64DDF5}" presName="sibTrans" presStyleCnt="0"/>
      <dgm:spPr/>
    </dgm:pt>
    <dgm:pt modelId="{D1315415-3014-4243-925C-814669BF4A2B}" type="pres">
      <dgm:prSet presAssocID="{C6C91114-C447-4C9E-A78E-42ED18E6050F}" presName="node" presStyleLbl="node1" presStyleIdx="7" presStyleCnt="9">
        <dgm:presLayoutVars>
          <dgm:bulletEnabled val="1"/>
        </dgm:presLayoutVars>
      </dgm:prSet>
      <dgm:spPr/>
    </dgm:pt>
    <dgm:pt modelId="{47AB0B86-402E-4860-B914-25A00D5CF485}" type="pres">
      <dgm:prSet presAssocID="{1DE65F53-FFC4-42C3-B00D-60181FDC4264}" presName="sibTrans" presStyleCnt="0"/>
      <dgm:spPr/>
    </dgm:pt>
    <dgm:pt modelId="{EE9ACFB6-257B-456E-B9F3-E9E6D4AC5640}" type="pres">
      <dgm:prSet presAssocID="{B7238033-B8A0-4628-8FF1-FA05171C22A0}" presName="node" presStyleLbl="node1" presStyleIdx="8" presStyleCnt="9">
        <dgm:presLayoutVars>
          <dgm:bulletEnabled val="1"/>
        </dgm:presLayoutVars>
      </dgm:prSet>
      <dgm:spPr/>
    </dgm:pt>
  </dgm:ptLst>
  <dgm:cxnLst>
    <dgm:cxn modelId="{68595109-5894-4C7F-8CC2-EE49372EA5D1}" type="presOf" srcId="{24C7A646-167E-4F0E-8C55-8E7130B8B171}" destId="{EDD4FCEB-2D9D-4D6F-980D-8553B9E6E62E}" srcOrd="0" destOrd="0" presId="urn:microsoft.com/office/officeart/2005/8/layout/default"/>
    <dgm:cxn modelId="{C6A7090B-E0C7-4AA4-AFD5-CA29D1389A34}" type="presOf" srcId="{0A8C7607-C6EC-4010-AE18-F63D7C89E118}" destId="{8B0F23D1-CED7-46B3-99E2-002CF34214F4}" srcOrd="0" destOrd="0" presId="urn:microsoft.com/office/officeart/2005/8/layout/default"/>
    <dgm:cxn modelId="{56D14111-442D-432D-914B-B758EF5976D5}" type="presOf" srcId="{0E577430-80C8-4297-AA13-9D2D2EA252A9}" destId="{26AFEE7B-FD23-457F-99AF-5CC99A1B86B2}" srcOrd="0" destOrd="0" presId="urn:microsoft.com/office/officeart/2005/8/layout/default"/>
    <dgm:cxn modelId="{314DE81B-4A3C-454F-8A26-D8876C02376D}" srcId="{B569A37D-C56A-42AA-B2DF-6536A46992AE}" destId="{6210583E-3095-4E27-B36F-B7316C11CBBA}" srcOrd="4" destOrd="0" parTransId="{33C72072-8EBC-4F0F-9F8A-CD7E441E81BD}" sibTransId="{BC319DFF-21AA-42E9-95E7-FDF1EAE9C06A}"/>
    <dgm:cxn modelId="{9AB8F838-1E3C-46D1-ADA1-CB706A506D1C}" srcId="{B569A37D-C56A-42AA-B2DF-6536A46992AE}" destId="{F553D30B-36C2-48EB-9E7C-8B8ADA247778}" srcOrd="0" destOrd="0" parTransId="{CEF36FFF-32D5-4970-92B7-278FFEBE3604}" sibTransId="{B3BA9FF2-3A5C-4198-A3C7-688A5A1E2293}"/>
    <dgm:cxn modelId="{9FD5203F-AE51-4531-B8AC-21C1BED5DC73}" type="presOf" srcId="{B569A37D-C56A-42AA-B2DF-6536A46992AE}" destId="{59A001EA-2F80-4BCC-8D78-41474E0205B4}" srcOrd="0" destOrd="0" presId="urn:microsoft.com/office/officeart/2005/8/layout/default"/>
    <dgm:cxn modelId="{9B69D740-DA23-41D7-8621-C46F9645BCAE}" type="presOf" srcId="{6210583E-3095-4E27-B36F-B7316C11CBBA}" destId="{3D4272A9-D8CA-4357-9E1F-89132EF5A23D}" srcOrd="0" destOrd="0" presId="urn:microsoft.com/office/officeart/2005/8/layout/default"/>
    <dgm:cxn modelId="{6A73275D-A1B5-42A6-9542-A79A0BEFB924}" type="presOf" srcId="{12817300-2444-42C7-961D-1B11A411B80D}" destId="{C51CFB92-DA16-4EE3-A4BD-85683FACFDDF}" srcOrd="0" destOrd="0" presId="urn:microsoft.com/office/officeart/2005/8/layout/default"/>
    <dgm:cxn modelId="{0BAA596A-8F00-4BE8-A9DC-2C5B7B7CE4FB}" srcId="{B569A37D-C56A-42AA-B2DF-6536A46992AE}" destId="{0A8C7607-C6EC-4010-AE18-F63D7C89E118}" srcOrd="5" destOrd="0" parTransId="{917097D1-A289-4F13-863D-92CBCD6A648F}" sibTransId="{CC18B894-651C-48B4-A4F9-0CA9DEF6DF2B}"/>
    <dgm:cxn modelId="{081B2F89-01F2-49E4-BEBB-690387D45C25}" type="presOf" srcId="{B7238033-B8A0-4628-8FF1-FA05171C22A0}" destId="{EE9ACFB6-257B-456E-B9F3-E9E6D4AC5640}" srcOrd="0" destOrd="0" presId="urn:microsoft.com/office/officeart/2005/8/layout/default"/>
    <dgm:cxn modelId="{DB48F5AD-F314-4B9D-92AE-A4C0626ED372}" srcId="{B569A37D-C56A-42AA-B2DF-6536A46992AE}" destId="{B7238033-B8A0-4628-8FF1-FA05171C22A0}" srcOrd="8" destOrd="0" parTransId="{8777B1CC-112A-44DF-8E01-594DDFA69179}" sibTransId="{22E726B9-940F-458E-92CA-2D439129F689}"/>
    <dgm:cxn modelId="{EC038CAF-2C38-4D3C-B171-17B3F2341CD2}" srcId="{B569A37D-C56A-42AA-B2DF-6536A46992AE}" destId="{12817300-2444-42C7-961D-1B11A411B80D}" srcOrd="1" destOrd="0" parTransId="{1C70D533-2ABB-4E34-9953-A48A862835DA}" sibTransId="{242672A6-62AB-491E-9FB1-770859E5C245}"/>
    <dgm:cxn modelId="{5D2A1BB0-92BC-48DE-8D6F-C16AF632A83F}" srcId="{B569A37D-C56A-42AA-B2DF-6536A46992AE}" destId="{24C7A646-167E-4F0E-8C55-8E7130B8B171}" srcOrd="6" destOrd="0" parTransId="{083BE4F1-BC41-459B-B09B-601D320A9471}" sibTransId="{C7AF3C1E-572B-4CEF-BFBC-86248A64DDF5}"/>
    <dgm:cxn modelId="{0D6239B0-2942-4B16-9FA1-1850B3105F38}" srcId="{B569A37D-C56A-42AA-B2DF-6536A46992AE}" destId="{C5241047-B126-41A6-A9FC-8005DCC8FFFE}" srcOrd="2" destOrd="0" parTransId="{8713E41B-1DD5-48ED-89EE-4EA3B248A827}" sibTransId="{C53E8E47-807F-41C0-AB97-599F4E71FC40}"/>
    <dgm:cxn modelId="{9F8160B0-C924-4BF6-A6D1-60545D47B29E}" srcId="{B569A37D-C56A-42AA-B2DF-6536A46992AE}" destId="{C6C91114-C447-4C9E-A78E-42ED18E6050F}" srcOrd="7" destOrd="0" parTransId="{F97CC208-57B3-49D8-BEAD-E658ADD42815}" sibTransId="{1DE65F53-FFC4-42C3-B00D-60181FDC4264}"/>
    <dgm:cxn modelId="{EE6DA3CD-A0BC-463D-8DBF-A3F6D3FC8128}" type="presOf" srcId="{C5241047-B126-41A6-A9FC-8005DCC8FFFE}" destId="{831F2A36-DE06-4DB9-90C0-E9AC7B52D85D}" srcOrd="0" destOrd="0" presId="urn:microsoft.com/office/officeart/2005/8/layout/default"/>
    <dgm:cxn modelId="{4B59D6E3-BB61-46AB-87AC-834AECA941CD}" type="presOf" srcId="{F553D30B-36C2-48EB-9E7C-8B8ADA247778}" destId="{297F9603-FEC4-45F3-8765-202A662C6C28}" srcOrd="0" destOrd="0" presId="urn:microsoft.com/office/officeart/2005/8/layout/default"/>
    <dgm:cxn modelId="{9D2B02E5-4797-4436-A500-70161FAA45B3}" type="presOf" srcId="{C6C91114-C447-4C9E-A78E-42ED18E6050F}" destId="{D1315415-3014-4243-925C-814669BF4A2B}" srcOrd="0" destOrd="0" presId="urn:microsoft.com/office/officeart/2005/8/layout/default"/>
    <dgm:cxn modelId="{19FC44EF-0904-4347-A078-0C2180AD25A0}" srcId="{B569A37D-C56A-42AA-B2DF-6536A46992AE}" destId="{0E577430-80C8-4297-AA13-9D2D2EA252A9}" srcOrd="3" destOrd="0" parTransId="{363776CB-2268-4E0C-93D5-4CE29BC6C457}" sibTransId="{71A59490-C421-4675-88E0-FDA451DF782E}"/>
    <dgm:cxn modelId="{3DB25EBE-60A5-45C3-91DF-F32BCE6AE47A}" type="presParOf" srcId="{59A001EA-2F80-4BCC-8D78-41474E0205B4}" destId="{297F9603-FEC4-45F3-8765-202A662C6C28}" srcOrd="0" destOrd="0" presId="urn:microsoft.com/office/officeart/2005/8/layout/default"/>
    <dgm:cxn modelId="{F9EF8364-0E29-45BB-8F77-221784861D17}" type="presParOf" srcId="{59A001EA-2F80-4BCC-8D78-41474E0205B4}" destId="{0E53A6F2-7621-4714-94A2-D1D6611F042E}" srcOrd="1" destOrd="0" presId="urn:microsoft.com/office/officeart/2005/8/layout/default"/>
    <dgm:cxn modelId="{11B9173D-7910-4F28-BF2D-0BA07D69F368}" type="presParOf" srcId="{59A001EA-2F80-4BCC-8D78-41474E0205B4}" destId="{C51CFB92-DA16-4EE3-A4BD-85683FACFDDF}" srcOrd="2" destOrd="0" presId="urn:microsoft.com/office/officeart/2005/8/layout/default"/>
    <dgm:cxn modelId="{C6694584-0C47-4B87-9AEE-3CEFAE973D19}" type="presParOf" srcId="{59A001EA-2F80-4BCC-8D78-41474E0205B4}" destId="{6773F7D6-6E8A-42A1-8CE9-A68008072155}" srcOrd="3" destOrd="0" presId="urn:microsoft.com/office/officeart/2005/8/layout/default"/>
    <dgm:cxn modelId="{B9280B34-75BB-4C79-BB40-8D35596AA9FE}" type="presParOf" srcId="{59A001EA-2F80-4BCC-8D78-41474E0205B4}" destId="{831F2A36-DE06-4DB9-90C0-E9AC7B52D85D}" srcOrd="4" destOrd="0" presId="urn:microsoft.com/office/officeart/2005/8/layout/default"/>
    <dgm:cxn modelId="{61B15DA7-E45F-4CA8-A0F4-15DD4D34C71A}" type="presParOf" srcId="{59A001EA-2F80-4BCC-8D78-41474E0205B4}" destId="{58354CEB-58B5-40FF-8863-BE03A63F9F29}" srcOrd="5" destOrd="0" presId="urn:microsoft.com/office/officeart/2005/8/layout/default"/>
    <dgm:cxn modelId="{B77D2C0A-8EDA-49F3-BB68-FD45576244D2}" type="presParOf" srcId="{59A001EA-2F80-4BCC-8D78-41474E0205B4}" destId="{26AFEE7B-FD23-457F-99AF-5CC99A1B86B2}" srcOrd="6" destOrd="0" presId="urn:microsoft.com/office/officeart/2005/8/layout/default"/>
    <dgm:cxn modelId="{40EF16F5-C01A-440B-8F5A-38CC0DE9FF24}" type="presParOf" srcId="{59A001EA-2F80-4BCC-8D78-41474E0205B4}" destId="{94D79390-9004-44BC-87F8-15EF3FF3222E}" srcOrd="7" destOrd="0" presId="urn:microsoft.com/office/officeart/2005/8/layout/default"/>
    <dgm:cxn modelId="{974CEACB-2BF8-4722-BC31-1D53A7B00F28}" type="presParOf" srcId="{59A001EA-2F80-4BCC-8D78-41474E0205B4}" destId="{3D4272A9-D8CA-4357-9E1F-89132EF5A23D}" srcOrd="8" destOrd="0" presId="urn:microsoft.com/office/officeart/2005/8/layout/default"/>
    <dgm:cxn modelId="{95A6385B-3966-4306-A116-ED7D0280044F}" type="presParOf" srcId="{59A001EA-2F80-4BCC-8D78-41474E0205B4}" destId="{2C4DCD6E-529A-435B-AA2A-1F9171A59A48}" srcOrd="9" destOrd="0" presId="urn:microsoft.com/office/officeart/2005/8/layout/default"/>
    <dgm:cxn modelId="{0C9EF33B-5220-4AD1-B285-B6CE5F9C243D}" type="presParOf" srcId="{59A001EA-2F80-4BCC-8D78-41474E0205B4}" destId="{8B0F23D1-CED7-46B3-99E2-002CF34214F4}" srcOrd="10" destOrd="0" presId="urn:microsoft.com/office/officeart/2005/8/layout/default"/>
    <dgm:cxn modelId="{13595472-A4D9-4D08-9EC3-5EF4CFDF40A6}" type="presParOf" srcId="{59A001EA-2F80-4BCC-8D78-41474E0205B4}" destId="{5DC7BE44-D46B-4A63-AEDD-9DE753FD9D51}" srcOrd="11" destOrd="0" presId="urn:microsoft.com/office/officeart/2005/8/layout/default"/>
    <dgm:cxn modelId="{76B357E1-0A5A-47A4-A803-5953B2287D06}" type="presParOf" srcId="{59A001EA-2F80-4BCC-8D78-41474E0205B4}" destId="{EDD4FCEB-2D9D-4D6F-980D-8553B9E6E62E}" srcOrd="12" destOrd="0" presId="urn:microsoft.com/office/officeart/2005/8/layout/default"/>
    <dgm:cxn modelId="{CC18177C-C35F-4168-9B63-402811289543}" type="presParOf" srcId="{59A001EA-2F80-4BCC-8D78-41474E0205B4}" destId="{A9C7DC01-8BB7-4D27-88AA-288212305219}" srcOrd="13" destOrd="0" presId="urn:microsoft.com/office/officeart/2005/8/layout/default"/>
    <dgm:cxn modelId="{E5F5A15F-8DC3-46ED-8C10-3D4075422C95}" type="presParOf" srcId="{59A001EA-2F80-4BCC-8D78-41474E0205B4}" destId="{D1315415-3014-4243-925C-814669BF4A2B}" srcOrd="14" destOrd="0" presId="urn:microsoft.com/office/officeart/2005/8/layout/default"/>
    <dgm:cxn modelId="{FC940B7C-50EC-4F22-ACBA-BE49984D257A}" type="presParOf" srcId="{59A001EA-2F80-4BCC-8D78-41474E0205B4}" destId="{47AB0B86-402E-4860-B914-25A00D5CF485}" srcOrd="15" destOrd="0" presId="urn:microsoft.com/office/officeart/2005/8/layout/default"/>
    <dgm:cxn modelId="{E5288166-F044-4DE9-BED5-B7F4F740B08C}" type="presParOf" srcId="{59A001EA-2F80-4BCC-8D78-41474E0205B4}" destId="{EE9ACFB6-257B-456E-B9F3-E9E6D4AC564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9A37D-C56A-42AA-B2DF-6536A46992A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F553D30B-36C2-48EB-9E7C-8B8ADA247778}">
      <dgm:prSet custT="1"/>
      <dgm:spPr/>
      <dgm:t>
        <a:bodyPr/>
        <a:lstStyle/>
        <a:p>
          <a:r>
            <a:rPr lang="es-CL" sz="1400"/>
            <a:t>[N° docentes en su primer año de ejercicio profesional</a:t>
          </a:r>
        </a:p>
      </dgm:t>
    </dgm:pt>
    <dgm:pt modelId="{B3BA9FF2-3A5C-4198-A3C7-688A5A1E2293}" type="sibTrans" cxnId="{9AB8F838-1E3C-46D1-ADA1-CB706A506D1C}">
      <dgm:prSet/>
      <dgm:spPr/>
      <dgm:t>
        <a:bodyPr/>
        <a:lstStyle/>
        <a:p>
          <a:endParaRPr lang="es-CL" sz="2000"/>
        </a:p>
      </dgm:t>
    </dgm:pt>
    <dgm:pt modelId="{CEF36FFF-32D5-4970-92B7-278FFEBE3604}" type="parTrans" cxnId="{9AB8F838-1E3C-46D1-ADA1-CB706A506D1C}">
      <dgm:prSet/>
      <dgm:spPr/>
      <dgm:t>
        <a:bodyPr/>
        <a:lstStyle/>
        <a:p>
          <a:endParaRPr lang="es-CL" sz="2000"/>
        </a:p>
      </dgm:t>
    </dgm:pt>
    <dgm:pt modelId="{0E577430-80C8-4297-AA13-9D2D2EA252A9}">
      <dgm:prSet custT="1"/>
      <dgm:spPr/>
      <dgm:t>
        <a:bodyPr/>
        <a:lstStyle/>
        <a:p>
          <a:r>
            <a:rPr lang="es-CL" sz="1400"/>
            <a:t>[N° docentes que no han realizado su primer proceso de reconocimiento]</a:t>
          </a:r>
        </a:p>
      </dgm:t>
    </dgm:pt>
    <dgm:pt modelId="{71A59490-C421-4675-88E0-FDA451DF782E}" type="sibTrans" cxnId="{19FC44EF-0904-4347-A078-0C2180AD25A0}">
      <dgm:prSet/>
      <dgm:spPr/>
      <dgm:t>
        <a:bodyPr/>
        <a:lstStyle/>
        <a:p>
          <a:endParaRPr lang="es-CL" sz="2000"/>
        </a:p>
      </dgm:t>
    </dgm:pt>
    <dgm:pt modelId="{363776CB-2268-4E0C-93D5-4CE29BC6C457}" type="parTrans" cxnId="{19FC44EF-0904-4347-A078-0C2180AD25A0}">
      <dgm:prSet/>
      <dgm:spPr/>
      <dgm:t>
        <a:bodyPr/>
        <a:lstStyle/>
        <a:p>
          <a:endParaRPr lang="es-CL" sz="2000"/>
        </a:p>
      </dgm:t>
    </dgm:pt>
    <dgm:pt modelId="{C5241047-B126-41A6-A9FC-8005DCC8FFFE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en tramo inicial y temprano]</a:t>
          </a:r>
        </a:p>
      </dgm:t>
    </dgm:pt>
    <dgm:pt modelId="{C53E8E47-807F-41C0-AB97-599F4E71FC40}" type="sibTrans" cxnId="{0D6239B0-2942-4B16-9FA1-1850B3105F38}">
      <dgm:prSet/>
      <dgm:spPr/>
      <dgm:t>
        <a:bodyPr/>
        <a:lstStyle/>
        <a:p>
          <a:endParaRPr lang="es-CL" sz="2000"/>
        </a:p>
      </dgm:t>
    </dgm:pt>
    <dgm:pt modelId="{8713E41B-1DD5-48ED-89EE-4EA3B248A827}" type="parTrans" cxnId="{0D6239B0-2942-4B16-9FA1-1850B3105F38}">
      <dgm:prSet/>
      <dgm:spPr/>
      <dgm:t>
        <a:bodyPr/>
        <a:lstStyle/>
        <a:p>
          <a:endParaRPr lang="es-CL" sz="2000"/>
        </a:p>
      </dgm:t>
    </dgm:pt>
    <dgm:pt modelId="{24C7A646-167E-4F0E-8C55-8E7130B8B171}">
      <dgm:prSet custT="1"/>
      <dgm:spPr/>
      <dgm:t>
        <a:bodyPr/>
        <a:lstStyle/>
        <a:p>
          <a:r>
            <a:rPr lang="es-CL" sz="1400">
              <a:latin typeface="Verdana" panose="020B0604030504040204"/>
              <a:ea typeface="+mn-ea"/>
              <a:cs typeface="+mn-cs"/>
            </a:rPr>
            <a:t>[N° docentes mentores/as]</a:t>
          </a:r>
          <a:endParaRPr lang="es-CL" sz="1400"/>
        </a:p>
      </dgm:t>
    </dgm:pt>
    <dgm:pt modelId="{C7AF3C1E-572B-4CEF-BFBC-86248A64DDF5}" type="sibTrans" cxnId="{5D2A1BB0-92BC-48DE-8D6F-C16AF632A83F}">
      <dgm:prSet/>
      <dgm:spPr/>
      <dgm:t>
        <a:bodyPr/>
        <a:lstStyle/>
        <a:p>
          <a:endParaRPr lang="es-CL" sz="2000"/>
        </a:p>
      </dgm:t>
    </dgm:pt>
    <dgm:pt modelId="{083BE4F1-BC41-459B-B09B-601D320A9471}" type="parTrans" cxnId="{5D2A1BB0-92BC-48DE-8D6F-C16AF632A83F}">
      <dgm:prSet/>
      <dgm:spPr/>
      <dgm:t>
        <a:bodyPr/>
        <a:lstStyle/>
        <a:p>
          <a:endParaRPr lang="es-CL" sz="2000"/>
        </a:p>
      </dgm:t>
    </dgm:pt>
    <dgm:pt modelId="{B7238033-B8A0-4628-8FF1-FA05171C22A0}">
      <dgm:prSet custT="1"/>
      <dgm:spPr/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[Agregar]</a:t>
          </a:r>
        </a:p>
      </dgm:t>
    </dgm:pt>
    <dgm:pt modelId="{22E726B9-940F-458E-92CA-2D439129F689}" type="sibTrans" cxnId="{DB48F5AD-F314-4B9D-92AE-A4C0626ED372}">
      <dgm:prSet/>
      <dgm:spPr/>
      <dgm:t>
        <a:bodyPr/>
        <a:lstStyle/>
        <a:p>
          <a:endParaRPr lang="es-CL" sz="2000"/>
        </a:p>
      </dgm:t>
    </dgm:pt>
    <dgm:pt modelId="{8777B1CC-112A-44DF-8E01-594DDFA69179}" type="parTrans" cxnId="{DB48F5AD-F314-4B9D-92AE-A4C0626ED372}">
      <dgm:prSet/>
      <dgm:spPr/>
      <dgm:t>
        <a:bodyPr/>
        <a:lstStyle/>
        <a:p>
          <a:endParaRPr lang="es-CL" sz="2000"/>
        </a:p>
      </dgm:t>
    </dgm:pt>
    <dgm:pt modelId="{C6C91114-C447-4C9E-A78E-42ED18E6050F}">
      <dgm:prSet custT="1"/>
      <dgm:spPr/>
      <dgm:t>
        <a:bodyPr/>
        <a:lstStyle/>
        <a:p>
          <a:r>
            <a:rPr lang="es-CL" sz="1400">
              <a:latin typeface="Verdana" panose="020B0604030504040204"/>
              <a:ea typeface="+mn-ea"/>
              <a:cs typeface="+mn-cs"/>
            </a:rPr>
            <a:t>[N° docentes por jubilar en los próximos 4 años]</a:t>
          </a:r>
          <a:endParaRPr lang="es-CL" sz="1400"/>
        </a:p>
      </dgm:t>
    </dgm:pt>
    <dgm:pt modelId="{1DE65F53-FFC4-42C3-B00D-60181FDC4264}" type="sibTrans" cxnId="{9F8160B0-C924-4BF6-A6D1-60545D47B29E}">
      <dgm:prSet/>
      <dgm:spPr/>
      <dgm:t>
        <a:bodyPr/>
        <a:lstStyle/>
        <a:p>
          <a:endParaRPr lang="es-CL" sz="2000"/>
        </a:p>
      </dgm:t>
    </dgm:pt>
    <dgm:pt modelId="{F97CC208-57B3-49D8-BEAD-E658ADD42815}" type="parTrans" cxnId="{9F8160B0-C924-4BF6-A6D1-60545D47B29E}">
      <dgm:prSet/>
      <dgm:spPr/>
      <dgm:t>
        <a:bodyPr/>
        <a:lstStyle/>
        <a:p>
          <a:endParaRPr lang="es-CL" sz="2000"/>
        </a:p>
      </dgm:t>
    </dgm:pt>
    <dgm:pt modelId="{CC9E1881-F903-4A64-A085-85F3416FE05F}">
      <dgm:prSet custT="1"/>
      <dgm:spPr/>
      <dgm:t>
        <a:bodyPr/>
        <a:lstStyle/>
        <a:p>
          <a:r>
            <a:rPr lang="es-CL" sz="1400">
              <a:latin typeface="Verdana" panose="020B0604030504040204"/>
              <a:ea typeface="+mn-ea"/>
              <a:cs typeface="+mn-cs"/>
            </a:rPr>
            <a:t>[N° docentes de la Red Maestros de Maestros]</a:t>
          </a:r>
          <a:endParaRPr lang="es-CL" sz="1400"/>
        </a:p>
      </dgm:t>
    </dgm:pt>
    <dgm:pt modelId="{3A108B8A-3C35-43FD-9E2E-E99E69704F65}" type="sibTrans" cxnId="{31B3C081-6CFC-43DA-82E5-5755FEDF67AD}">
      <dgm:prSet/>
      <dgm:spPr/>
      <dgm:t>
        <a:bodyPr/>
        <a:lstStyle/>
        <a:p>
          <a:endParaRPr lang="es-CL" sz="2000"/>
        </a:p>
      </dgm:t>
    </dgm:pt>
    <dgm:pt modelId="{9BD71909-ABBC-4EBF-9E8E-750FB7E14EB1}" type="parTrans" cxnId="{31B3C081-6CFC-43DA-82E5-5755FEDF67AD}">
      <dgm:prSet/>
      <dgm:spPr/>
      <dgm:t>
        <a:bodyPr/>
        <a:lstStyle/>
        <a:p>
          <a:endParaRPr lang="es-CL" sz="2000"/>
        </a:p>
      </dgm:t>
    </dgm:pt>
    <dgm:pt modelId="{91D726C3-DE2E-4868-9700-9218AD0F99D5}">
      <dgm:prSet custT="1"/>
      <dgm:spPr/>
      <dgm:t>
        <a:bodyPr/>
        <a:lstStyle/>
        <a:p>
          <a:r>
            <a:rPr lang="es-CL" sz="1400" kern="1200">
              <a:latin typeface="Verdana" panose="020B0604030504040204"/>
              <a:ea typeface="+mn-ea"/>
              <a:cs typeface="+mn-cs"/>
            </a:rPr>
            <a:t>[N° docentes en tramo Avanzado, Experto I y II] </a:t>
          </a:r>
        </a:p>
      </dgm:t>
    </dgm:pt>
    <dgm:pt modelId="{40C34F4D-D20F-4D1C-8BAA-C8561A0B8091}" type="sibTrans" cxnId="{E00FD5DB-DECE-4473-B400-926E0162A795}">
      <dgm:prSet/>
      <dgm:spPr/>
      <dgm:t>
        <a:bodyPr/>
        <a:lstStyle/>
        <a:p>
          <a:endParaRPr lang="es-CL" sz="2000"/>
        </a:p>
      </dgm:t>
    </dgm:pt>
    <dgm:pt modelId="{317584C1-9369-47FD-A035-2863DB9377A6}" type="parTrans" cxnId="{E00FD5DB-DECE-4473-B400-926E0162A795}">
      <dgm:prSet/>
      <dgm:spPr/>
      <dgm:t>
        <a:bodyPr/>
        <a:lstStyle/>
        <a:p>
          <a:endParaRPr lang="es-CL" sz="2000"/>
        </a:p>
      </dgm:t>
    </dgm:pt>
    <dgm:pt modelId="{0A8C7607-C6EC-4010-AE18-F63D7C89E118}">
      <dgm:prSet custT="1"/>
      <dgm:spPr/>
      <dgm:t>
        <a:bodyPr/>
        <a:lstStyle/>
        <a:p>
          <a:r>
            <a:rPr lang="es-ES" sz="1400" kern="1200" dirty="0">
              <a:latin typeface="Verdana" panose="020B0604030504040204"/>
              <a:ea typeface="+mn-ea"/>
              <a:cs typeface="+mn-cs"/>
            </a:rPr>
            <a:t>[N° docentes en el establecimiento]</a:t>
          </a:r>
          <a:endParaRPr lang="es-CL" sz="1400" kern="1200" dirty="0">
            <a:latin typeface="Verdana" panose="020B0604030504040204"/>
            <a:ea typeface="+mn-ea"/>
            <a:cs typeface="+mn-cs"/>
          </a:endParaRPr>
        </a:p>
      </dgm:t>
    </dgm:pt>
    <dgm:pt modelId="{CC18B894-651C-48B4-A4F9-0CA9DEF6DF2B}" type="sibTrans" cxnId="{0BAA596A-8F00-4BE8-A9DC-2C5B7B7CE4FB}">
      <dgm:prSet/>
      <dgm:spPr/>
      <dgm:t>
        <a:bodyPr/>
        <a:lstStyle/>
        <a:p>
          <a:endParaRPr lang="es-CL" sz="2000"/>
        </a:p>
      </dgm:t>
    </dgm:pt>
    <dgm:pt modelId="{917097D1-A289-4F13-863D-92CBCD6A648F}" type="parTrans" cxnId="{0BAA596A-8F00-4BE8-A9DC-2C5B7B7CE4FB}">
      <dgm:prSet/>
      <dgm:spPr/>
      <dgm:t>
        <a:bodyPr/>
        <a:lstStyle/>
        <a:p>
          <a:endParaRPr lang="es-CL" sz="2000"/>
        </a:p>
      </dgm:t>
    </dgm:pt>
    <dgm:pt modelId="{59A001EA-2F80-4BCC-8D78-41474E0205B4}" type="pres">
      <dgm:prSet presAssocID="{B569A37D-C56A-42AA-B2DF-6536A46992AE}" presName="diagram" presStyleCnt="0">
        <dgm:presLayoutVars>
          <dgm:dir/>
          <dgm:resizeHandles val="exact"/>
        </dgm:presLayoutVars>
      </dgm:prSet>
      <dgm:spPr/>
    </dgm:pt>
    <dgm:pt modelId="{297F9603-FEC4-45F3-8765-202A662C6C28}" type="pres">
      <dgm:prSet presAssocID="{F553D30B-36C2-48EB-9E7C-8B8ADA247778}" presName="node" presStyleLbl="node1" presStyleIdx="0" presStyleCnt="9" custLinFactX="12355" custLinFactNeighborX="100000" custLinFactNeighborY="18566">
        <dgm:presLayoutVars>
          <dgm:bulletEnabled val="1"/>
        </dgm:presLayoutVars>
      </dgm:prSet>
      <dgm:spPr/>
    </dgm:pt>
    <dgm:pt modelId="{0E53A6F2-7621-4714-94A2-D1D6611F042E}" type="pres">
      <dgm:prSet presAssocID="{B3BA9FF2-3A5C-4198-A3C7-688A5A1E2293}" presName="sibTrans" presStyleCnt="0"/>
      <dgm:spPr/>
    </dgm:pt>
    <dgm:pt modelId="{26AFEE7B-FD23-457F-99AF-5CC99A1B86B2}" type="pres">
      <dgm:prSet presAssocID="{0E577430-80C8-4297-AA13-9D2D2EA252A9}" presName="node" presStyleLbl="node1" presStyleIdx="1" presStyleCnt="9" custLinFactX="12044" custLinFactNeighborX="100000" custLinFactNeighborY="18566">
        <dgm:presLayoutVars>
          <dgm:bulletEnabled val="1"/>
        </dgm:presLayoutVars>
      </dgm:prSet>
      <dgm:spPr/>
    </dgm:pt>
    <dgm:pt modelId="{94D79390-9004-44BC-87F8-15EF3FF3222E}" type="pres">
      <dgm:prSet presAssocID="{71A59490-C421-4675-88E0-FDA451DF782E}" presName="sibTrans" presStyleCnt="0"/>
      <dgm:spPr/>
    </dgm:pt>
    <dgm:pt modelId="{831F2A36-DE06-4DB9-90C0-E9AC7B52D85D}" type="pres">
      <dgm:prSet presAssocID="{C5241047-B126-41A6-A9FC-8005DCC8FFFE}" presName="node" presStyleLbl="node1" presStyleIdx="2" presStyleCnt="9" custLinFactX="-100000" custLinFactY="27433" custLinFactNeighborX="-120242" custLinFactNeighborY="100000">
        <dgm:presLayoutVars>
          <dgm:bulletEnabled val="1"/>
        </dgm:presLayoutVars>
      </dgm:prSet>
      <dgm:spPr/>
    </dgm:pt>
    <dgm:pt modelId="{58354CEB-58B5-40FF-8863-BE03A63F9F29}" type="pres">
      <dgm:prSet presAssocID="{C53E8E47-807F-41C0-AB97-599F4E71FC40}" presName="sibTrans" presStyleCnt="0"/>
      <dgm:spPr/>
    </dgm:pt>
    <dgm:pt modelId="{8B0F23D1-CED7-46B3-99E2-002CF34214F4}" type="pres">
      <dgm:prSet presAssocID="{0A8C7607-C6EC-4010-AE18-F63D7C89E118}" presName="node" presStyleLbl="node1" presStyleIdx="3" presStyleCnt="9" custLinFactNeighborX="106" custLinFactNeighborY="-98101">
        <dgm:presLayoutVars>
          <dgm:bulletEnabled val="1"/>
        </dgm:presLayoutVars>
      </dgm:prSet>
      <dgm:spPr/>
    </dgm:pt>
    <dgm:pt modelId="{5DC7BE44-D46B-4A63-AEDD-9DE753FD9D51}" type="pres">
      <dgm:prSet presAssocID="{CC18B894-651C-48B4-A4F9-0CA9DEF6DF2B}" presName="sibTrans" presStyleCnt="0"/>
      <dgm:spPr/>
    </dgm:pt>
    <dgm:pt modelId="{2C7108FE-9D1C-4BC9-89C0-C52A53281BA9}" type="pres">
      <dgm:prSet presAssocID="{91D726C3-DE2E-4868-9700-9218AD0F99D5}" presName="node" presStyleLbl="node1" presStyleIdx="4" presStyleCnt="9" custLinFactNeighborX="1923" custLinFactNeighborY="11220">
        <dgm:presLayoutVars>
          <dgm:bulletEnabled val="1"/>
        </dgm:presLayoutVars>
      </dgm:prSet>
      <dgm:spPr/>
    </dgm:pt>
    <dgm:pt modelId="{E95DE8A2-D42F-4D63-8F21-407CC7122CA1}" type="pres">
      <dgm:prSet presAssocID="{40C34F4D-D20F-4D1C-8BAA-C8561A0B8091}" presName="sibTrans" presStyleCnt="0"/>
      <dgm:spPr/>
    </dgm:pt>
    <dgm:pt modelId="{EDD4FCEB-2D9D-4D6F-980D-8553B9E6E62E}" type="pres">
      <dgm:prSet presAssocID="{24C7A646-167E-4F0E-8C55-8E7130B8B171}" presName="node" presStyleLbl="node1" presStyleIdx="5" presStyleCnt="9" custLinFactNeighborX="2885" custLinFactNeighborY="9618">
        <dgm:presLayoutVars>
          <dgm:bulletEnabled val="1"/>
        </dgm:presLayoutVars>
      </dgm:prSet>
      <dgm:spPr/>
    </dgm:pt>
    <dgm:pt modelId="{A9C7DC01-8BB7-4D27-88AA-288212305219}" type="pres">
      <dgm:prSet presAssocID="{C7AF3C1E-572B-4CEF-BFBC-86248A64DDF5}" presName="sibTrans" presStyleCnt="0"/>
      <dgm:spPr/>
    </dgm:pt>
    <dgm:pt modelId="{F8BDE197-BB3E-4AED-8C1E-3C782DCD3742}" type="pres">
      <dgm:prSet presAssocID="{CC9E1881-F903-4A64-A085-85F3416FE05F}" presName="node" presStyleLbl="node1" presStyleIdx="6" presStyleCnt="9">
        <dgm:presLayoutVars>
          <dgm:bulletEnabled val="1"/>
        </dgm:presLayoutVars>
      </dgm:prSet>
      <dgm:spPr/>
    </dgm:pt>
    <dgm:pt modelId="{705BAD39-34E2-48FD-A0B0-25945B47315D}" type="pres">
      <dgm:prSet presAssocID="{3A108B8A-3C35-43FD-9E2E-E99E69704F65}" presName="sibTrans" presStyleCnt="0"/>
      <dgm:spPr/>
    </dgm:pt>
    <dgm:pt modelId="{D1315415-3014-4243-925C-814669BF4A2B}" type="pres">
      <dgm:prSet presAssocID="{C6C91114-C447-4C9E-A78E-42ED18E6050F}" presName="node" presStyleLbl="node1" presStyleIdx="7" presStyleCnt="9" custLinFactNeighborX="1924" custLinFactNeighborY="164">
        <dgm:presLayoutVars>
          <dgm:bulletEnabled val="1"/>
        </dgm:presLayoutVars>
      </dgm:prSet>
      <dgm:spPr/>
    </dgm:pt>
    <dgm:pt modelId="{47AB0B86-402E-4860-B914-25A00D5CF485}" type="pres">
      <dgm:prSet presAssocID="{1DE65F53-FFC4-42C3-B00D-60181FDC4264}" presName="sibTrans" presStyleCnt="0"/>
      <dgm:spPr/>
    </dgm:pt>
    <dgm:pt modelId="{EE9ACFB6-257B-456E-B9F3-E9E6D4AC5640}" type="pres">
      <dgm:prSet presAssocID="{B7238033-B8A0-4628-8FF1-FA05171C22A0}" presName="node" presStyleLbl="node1" presStyleIdx="8" presStyleCnt="9" custLinFactNeighborX="2885" custLinFactNeighborY="164">
        <dgm:presLayoutVars>
          <dgm:bulletEnabled val="1"/>
        </dgm:presLayoutVars>
      </dgm:prSet>
      <dgm:spPr/>
    </dgm:pt>
  </dgm:ptLst>
  <dgm:cxnLst>
    <dgm:cxn modelId="{9C112F09-0CF2-40BD-975D-AB8C06DB81A1}" type="presOf" srcId="{B7238033-B8A0-4628-8FF1-FA05171C22A0}" destId="{EE9ACFB6-257B-456E-B9F3-E9E6D4AC5640}" srcOrd="0" destOrd="0" presId="urn:microsoft.com/office/officeart/2005/8/layout/default"/>
    <dgm:cxn modelId="{838FB611-6D03-46E2-8666-FA42ED207F0B}" type="presOf" srcId="{91D726C3-DE2E-4868-9700-9218AD0F99D5}" destId="{2C7108FE-9D1C-4BC9-89C0-C52A53281BA9}" srcOrd="0" destOrd="0" presId="urn:microsoft.com/office/officeart/2005/8/layout/default"/>
    <dgm:cxn modelId="{9AB8F838-1E3C-46D1-ADA1-CB706A506D1C}" srcId="{B569A37D-C56A-42AA-B2DF-6536A46992AE}" destId="{F553D30B-36C2-48EB-9E7C-8B8ADA247778}" srcOrd="0" destOrd="0" parTransId="{CEF36FFF-32D5-4970-92B7-278FFEBE3604}" sibTransId="{B3BA9FF2-3A5C-4198-A3C7-688A5A1E2293}"/>
    <dgm:cxn modelId="{9FD5203F-AE51-4531-B8AC-21C1BED5DC73}" type="presOf" srcId="{B569A37D-C56A-42AA-B2DF-6536A46992AE}" destId="{59A001EA-2F80-4BCC-8D78-41474E0205B4}" srcOrd="0" destOrd="0" presId="urn:microsoft.com/office/officeart/2005/8/layout/default"/>
    <dgm:cxn modelId="{CD8D8A5D-9F72-440A-92C9-42413439B4C0}" type="presOf" srcId="{0A8C7607-C6EC-4010-AE18-F63D7C89E118}" destId="{8B0F23D1-CED7-46B3-99E2-002CF34214F4}" srcOrd="0" destOrd="0" presId="urn:microsoft.com/office/officeart/2005/8/layout/default"/>
    <dgm:cxn modelId="{0BAA596A-8F00-4BE8-A9DC-2C5B7B7CE4FB}" srcId="{B569A37D-C56A-42AA-B2DF-6536A46992AE}" destId="{0A8C7607-C6EC-4010-AE18-F63D7C89E118}" srcOrd="3" destOrd="0" parTransId="{917097D1-A289-4F13-863D-92CBCD6A648F}" sibTransId="{CC18B894-651C-48B4-A4F9-0CA9DEF6DF2B}"/>
    <dgm:cxn modelId="{8819C955-CFDD-498B-A9E3-5F38BA585A03}" type="presOf" srcId="{C5241047-B126-41A6-A9FC-8005DCC8FFFE}" destId="{831F2A36-DE06-4DB9-90C0-E9AC7B52D85D}" srcOrd="0" destOrd="0" presId="urn:microsoft.com/office/officeart/2005/8/layout/default"/>
    <dgm:cxn modelId="{31B3C081-6CFC-43DA-82E5-5755FEDF67AD}" srcId="{B569A37D-C56A-42AA-B2DF-6536A46992AE}" destId="{CC9E1881-F903-4A64-A085-85F3416FE05F}" srcOrd="6" destOrd="0" parTransId="{9BD71909-ABBC-4EBF-9E8E-750FB7E14EB1}" sibTransId="{3A108B8A-3C35-43FD-9E2E-E99E69704F65}"/>
    <dgm:cxn modelId="{B2F2F69E-3D93-44CC-8BED-FDC517F2B340}" type="presOf" srcId="{CC9E1881-F903-4A64-A085-85F3416FE05F}" destId="{F8BDE197-BB3E-4AED-8C1E-3C782DCD3742}" srcOrd="0" destOrd="0" presId="urn:microsoft.com/office/officeart/2005/8/layout/default"/>
    <dgm:cxn modelId="{842DF3A0-410D-4E52-9D50-D814377E5714}" type="presOf" srcId="{0E577430-80C8-4297-AA13-9D2D2EA252A9}" destId="{26AFEE7B-FD23-457F-99AF-5CC99A1B86B2}" srcOrd="0" destOrd="0" presId="urn:microsoft.com/office/officeart/2005/8/layout/default"/>
    <dgm:cxn modelId="{6F25F1A8-7BAC-4EEB-AF83-257E721C793F}" type="presOf" srcId="{F553D30B-36C2-48EB-9E7C-8B8ADA247778}" destId="{297F9603-FEC4-45F3-8765-202A662C6C28}" srcOrd="0" destOrd="0" presId="urn:microsoft.com/office/officeart/2005/8/layout/default"/>
    <dgm:cxn modelId="{DB48F5AD-F314-4B9D-92AE-A4C0626ED372}" srcId="{B569A37D-C56A-42AA-B2DF-6536A46992AE}" destId="{B7238033-B8A0-4628-8FF1-FA05171C22A0}" srcOrd="8" destOrd="0" parTransId="{8777B1CC-112A-44DF-8E01-594DDFA69179}" sibTransId="{22E726B9-940F-458E-92CA-2D439129F689}"/>
    <dgm:cxn modelId="{5D2A1BB0-92BC-48DE-8D6F-C16AF632A83F}" srcId="{B569A37D-C56A-42AA-B2DF-6536A46992AE}" destId="{24C7A646-167E-4F0E-8C55-8E7130B8B171}" srcOrd="5" destOrd="0" parTransId="{083BE4F1-BC41-459B-B09B-601D320A9471}" sibTransId="{C7AF3C1E-572B-4CEF-BFBC-86248A64DDF5}"/>
    <dgm:cxn modelId="{0D6239B0-2942-4B16-9FA1-1850B3105F38}" srcId="{B569A37D-C56A-42AA-B2DF-6536A46992AE}" destId="{C5241047-B126-41A6-A9FC-8005DCC8FFFE}" srcOrd="2" destOrd="0" parTransId="{8713E41B-1DD5-48ED-89EE-4EA3B248A827}" sibTransId="{C53E8E47-807F-41C0-AB97-599F4E71FC40}"/>
    <dgm:cxn modelId="{9F8160B0-C924-4BF6-A6D1-60545D47B29E}" srcId="{B569A37D-C56A-42AA-B2DF-6536A46992AE}" destId="{C6C91114-C447-4C9E-A78E-42ED18E6050F}" srcOrd="7" destOrd="0" parTransId="{F97CC208-57B3-49D8-BEAD-E658ADD42815}" sibTransId="{1DE65F53-FFC4-42C3-B00D-60181FDC4264}"/>
    <dgm:cxn modelId="{8F4844B2-6C70-46B7-A955-81E73ABF180B}" type="presOf" srcId="{24C7A646-167E-4F0E-8C55-8E7130B8B171}" destId="{EDD4FCEB-2D9D-4D6F-980D-8553B9E6E62E}" srcOrd="0" destOrd="0" presId="urn:microsoft.com/office/officeart/2005/8/layout/default"/>
    <dgm:cxn modelId="{A27BA8BD-05E9-421B-B8C4-768470F990F7}" type="presOf" srcId="{C6C91114-C447-4C9E-A78E-42ED18E6050F}" destId="{D1315415-3014-4243-925C-814669BF4A2B}" srcOrd="0" destOrd="0" presId="urn:microsoft.com/office/officeart/2005/8/layout/default"/>
    <dgm:cxn modelId="{E00FD5DB-DECE-4473-B400-926E0162A795}" srcId="{B569A37D-C56A-42AA-B2DF-6536A46992AE}" destId="{91D726C3-DE2E-4868-9700-9218AD0F99D5}" srcOrd="4" destOrd="0" parTransId="{317584C1-9369-47FD-A035-2863DB9377A6}" sibTransId="{40C34F4D-D20F-4D1C-8BAA-C8561A0B8091}"/>
    <dgm:cxn modelId="{19FC44EF-0904-4347-A078-0C2180AD25A0}" srcId="{B569A37D-C56A-42AA-B2DF-6536A46992AE}" destId="{0E577430-80C8-4297-AA13-9D2D2EA252A9}" srcOrd="1" destOrd="0" parTransId="{363776CB-2268-4E0C-93D5-4CE29BC6C457}" sibTransId="{71A59490-C421-4675-88E0-FDA451DF782E}"/>
    <dgm:cxn modelId="{1A5E6D8A-9219-457B-B05E-E35EA769CAFC}" type="presParOf" srcId="{59A001EA-2F80-4BCC-8D78-41474E0205B4}" destId="{297F9603-FEC4-45F3-8765-202A662C6C28}" srcOrd="0" destOrd="0" presId="urn:microsoft.com/office/officeart/2005/8/layout/default"/>
    <dgm:cxn modelId="{C7F665B7-B3F6-4CBB-865A-47D5F7E46962}" type="presParOf" srcId="{59A001EA-2F80-4BCC-8D78-41474E0205B4}" destId="{0E53A6F2-7621-4714-94A2-D1D6611F042E}" srcOrd="1" destOrd="0" presId="urn:microsoft.com/office/officeart/2005/8/layout/default"/>
    <dgm:cxn modelId="{54D25825-A1FE-48CE-AE62-A537F1D4005D}" type="presParOf" srcId="{59A001EA-2F80-4BCC-8D78-41474E0205B4}" destId="{26AFEE7B-FD23-457F-99AF-5CC99A1B86B2}" srcOrd="2" destOrd="0" presId="urn:microsoft.com/office/officeart/2005/8/layout/default"/>
    <dgm:cxn modelId="{CBF89163-9E51-46A4-854C-065D6C0D336B}" type="presParOf" srcId="{59A001EA-2F80-4BCC-8D78-41474E0205B4}" destId="{94D79390-9004-44BC-87F8-15EF3FF3222E}" srcOrd="3" destOrd="0" presId="urn:microsoft.com/office/officeart/2005/8/layout/default"/>
    <dgm:cxn modelId="{0D830721-1884-4BF7-A21A-DF25A2E7183E}" type="presParOf" srcId="{59A001EA-2F80-4BCC-8D78-41474E0205B4}" destId="{831F2A36-DE06-4DB9-90C0-E9AC7B52D85D}" srcOrd="4" destOrd="0" presId="urn:microsoft.com/office/officeart/2005/8/layout/default"/>
    <dgm:cxn modelId="{3401FC63-14CA-4B32-9D8D-3A7A006EABC7}" type="presParOf" srcId="{59A001EA-2F80-4BCC-8D78-41474E0205B4}" destId="{58354CEB-58B5-40FF-8863-BE03A63F9F29}" srcOrd="5" destOrd="0" presId="urn:microsoft.com/office/officeart/2005/8/layout/default"/>
    <dgm:cxn modelId="{1414147D-8837-4C86-8073-01D13E9D2924}" type="presParOf" srcId="{59A001EA-2F80-4BCC-8D78-41474E0205B4}" destId="{8B0F23D1-CED7-46B3-99E2-002CF34214F4}" srcOrd="6" destOrd="0" presId="urn:microsoft.com/office/officeart/2005/8/layout/default"/>
    <dgm:cxn modelId="{51BE4611-7A81-4B98-A808-856D45DD9B85}" type="presParOf" srcId="{59A001EA-2F80-4BCC-8D78-41474E0205B4}" destId="{5DC7BE44-D46B-4A63-AEDD-9DE753FD9D51}" srcOrd="7" destOrd="0" presId="urn:microsoft.com/office/officeart/2005/8/layout/default"/>
    <dgm:cxn modelId="{A6A1500C-001E-4CD6-9F26-2BB1AE9BF553}" type="presParOf" srcId="{59A001EA-2F80-4BCC-8D78-41474E0205B4}" destId="{2C7108FE-9D1C-4BC9-89C0-C52A53281BA9}" srcOrd="8" destOrd="0" presId="urn:microsoft.com/office/officeart/2005/8/layout/default"/>
    <dgm:cxn modelId="{9C4A7634-3D75-4F81-8D1A-360AB3665B07}" type="presParOf" srcId="{59A001EA-2F80-4BCC-8D78-41474E0205B4}" destId="{E95DE8A2-D42F-4D63-8F21-407CC7122CA1}" srcOrd="9" destOrd="0" presId="urn:microsoft.com/office/officeart/2005/8/layout/default"/>
    <dgm:cxn modelId="{BBF46A67-243A-4E83-8BE9-9E70D6B13BF1}" type="presParOf" srcId="{59A001EA-2F80-4BCC-8D78-41474E0205B4}" destId="{EDD4FCEB-2D9D-4D6F-980D-8553B9E6E62E}" srcOrd="10" destOrd="0" presId="urn:microsoft.com/office/officeart/2005/8/layout/default"/>
    <dgm:cxn modelId="{E5F77CEB-1746-4430-8047-3B13511D833A}" type="presParOf" srcId="{59A001EA-2F80-4BCC-8D78-41474E0205B4}" destId="{A9C7DC01-8BB7-4D27-88AA-288212305219}" srcOrd="11" destOrd="0" presId="urn:microsoft.com/office/officeart/2005/8/layout/default"/>
    <dgm:cxn modelId="{4E12EA79-851B-4DAD-9D06-2BB4EAC10B60}" type="presParOf" srcId="{59A001EA-2F80-4BCC-8D78-41474E0205B4}" destId="{F8BDE197-BB3E-4AED-8C1E-3C782DCD3742}" srcOrd="12" destOrd="0" presId="urn:microsoft.com/office/officeart/2005/8/layout/default"/>
    <dgm:cxn modelId="{3ADC1417-99A1-4752-B82F-CA47C88FD509}" type="presParOf" srcId="{59A001EA-2F80-4BCC-8D78-41474E0205B4}" destId="{705BAD39-34E2-48FD-A0B0-25945B47315D}" srcOrd="13" destOrd="0" presId="urn:microsoft.com/office/officeart/2005/8/layout/default"/>
    <dgm:cxn modelId="{D81A791C-1692-48BC-810D-0204DA67186C}" type="presParOf" srcId="{59A001EA-2F80-4BCC-8D78-41474E0205B4}" destId="{D1315415-3014-4243-925C-814669BF4A2B}" srcOrd="14" destOrd="0" presId="urn:microsoft.com/office/officeart/2005/8/layout/default"/>
    <dgm:cxn modelId="{165F2458-52B5-4A9F-92C3-A0227CA87039}" type="presParOf" srcId="{59A001EA-2F80-4BCC-8D78-41474E0205B4}" destId="{47AB0B86-402E-4860-B914-25A00D5CF485}" srcOrd="15" destOrd="0" presId="urn:microsoft.com/office/officeart/2005/8/layout/default"/>
    <dgm:cxn modelId="{5BA81DBA-31A1-4DF3-B31E-9419CF27F9D8}" type="presParOf" srcId="{59A001EA-2F80-4BCC-8D78-41474E0205B4}" destId="{EE9ACFB6-257B-456E-B9F3-E9E6D4AC564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EFD809-F0FA-4743-94A2-3E971F711911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CL"/>
        </a:p>
      </dgm:t>
    </dgm:pt>
    <dgm:pt modelId="{77C2AF37-10A1-48B3-9DE7-E5298C6C6AAE}">
      <dgm:prSet custT="1"/>
      <dgm:spPr/>
      <dgm:t>
        <a:bodyPr/>
        <a:lstStyle/>
        <a:p>
          <a:endParaRPr lang="es-ES" sz="1400" dirty="0">
            <a:latin typeface="+mn-lt"/>
          </a:endParaRPr>
        </a:p>
        <a:p>
          <a:r>
            <a:rPr lang="es-ES" sz="1400" dirty="0">
              <a:latin typeface="+mn-lt"/>
            </a:rPr>
            <a:t>[</a:t>
          </a:r>
          <a:r>
            <a:rPr lang="es-ES" sz="1400" dirty="0" err="1">
              <a:latin typeface="+mn-lt"/>
            </a:rPr>
            <a:t>N°</a:t>
          </a:r>
          <a:r>
            <a:rPr lang="es-ES" sz="1400" dirty="0">
              <a:latin typeface="+mn-lt"/>
            </a:rPr>
            <a:t> Docentes de la RMM]</a:t>
          </a:r>
          <a:endParaRPr lang="es-CL" sz="1400" b="0" dirty="0">
            <a:latin typeface="+mn-lt"/>
          </a:endParaRPr>
        </a:p>
      </dgm:t>
    </dgm:pt>
    <dgm:pt modelId="{3DF4F851-27B0-4511-A1E2-6C72839E465D}" type="parTrans" cxnId="{26B65FD0-0F57-4468-B8D3-4EF4EDEFC7B1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8E465EBA-3BC3-4903-B088-7DCB76DCBF7F}" type="sibTrans" cxnId="{26B65FD0-0F57-4468-B8D3-4EF4EDEFC7B1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6626039E-B1F5-49B0-86EE-EC53FD6CAA79}">
      <dgm:prSet custT="1"/>
      <dgm:spPr/>
      <dgm:t>
        <a:bodyPr spcFirstLastPara="0" vert="horz" wrap="square" lIns="45720" tIns="45720" rIns="45720" bIns="45720" numCol="1" spcCol="1270" anchor="ctr" anchorCtr="0"/>
        <a:lstStyle/>
        <a:p>
          <a:r>
            <a:rPr lang="es-ES" sz="1400" kern="1200">
              <a:solidFill>
                <a:srgbClr val="1B4389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/>
              <a:ea typeface="+mn-ea"/>
              <a:cs typeface="+mn-cs"/>
            </a:rPr>
            <a:t>[Docentes con otras capacidades profesionales destacadas]</a:t>
          </a:r>
          <a:endParaRPr lang="es-CL" sz="1200" kern="1200">
            <a:latin typeface="+mn-lt"/>
          </a:endParaRPr>
        </a:p>
      </dgm:t>
    </dgm:pt>
    <dgm:pt modelId="{4A8843A1-392B-42FE-BABB-EAAFB4DF80A2}" type="parTrans" cxnId="{0FCE77C8-D87D-4CBA-974E-17FD550C042E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A6AC7863-9D24-4D7E-80AE-85BA6980E8BD}" type="sibTrans" cxnId="{0FCE77C8-D87D-4CBA-974E-17FD550C042E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589AECF2-D2FB-464B-B836-816B55413B30}">
      <dgm:prSet custT="1"/>
      <dgm:spPr/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1B4389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/>
              <a:ea typeface="+mn-ea"/>
              <a:cs typeface="+mn-cs"/>
            </a:rPr>
            <a:t>[Docentes con Postítulos]</a:t>
          </a:r>
        </a:p>
      </dgm:t>
    </dgm:pt>
    <dgm:pt modelId="{FDE5819A-4A86-4363-88AB-7CB921A62174}" type="parTrans" cxnId="{84F11B98-EEB8-44CA-AE1C-96FD7A55CFBD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4CD26E53-B592-4472-B161-2739E96006CA}" type="sibTrans" cxnId="{84F11B98-EEB8-44CA-AE1C-96FD7A55CFBD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2CCEE9C1-83B5-4BD3-A0E9-B21C6E32D72C}">
      <dgm:prSet custT="1"/>
      <dgm:spPr/>
      <dgm:t>
        <a:bodyPr spcFirstLastPara="0" vert="horz" wrap="square" lIns="45720" tIns="45720" rIns="45720" bIns="45720" numCol="1" spcCol="1270" anchor="ctr" anchorCtr="0"/>
        <a:lstStyle/>
        <a:p>
          <a:r>
            <a:rPr lang="es-ES" sz="1400" dirty="0">
              <a:latin typeface="+mn-lt"/>
            </a:rPr>
            <a:t>[Proyectos de Participación Activa desarrollados]</a:t>
          </a:r>
        </a:p>
      </dgm:t>
    </dgm:pt>
    <dgm:pt modelId="{0AD5D81E-B200-4667-81E4-8655E469AD03}" type="parTrans" cxnId="{5E7B134F-410F-4549-9F01-57DDFA7607D7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E46BAE4F-684D-4190-A4EF-490424CF9F28}" type="sibTrans" cxnId="{5E7B134F-410F-4549-9F01-57DDFA7607D7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50A47446-FB36-4736-8B78-43553BD8F3AF}">
      <dgm:prSet custT="1"/>
      <dgm:spPr>
        <a:solidFill>
          <a:schemeClr val="bg1"/>
        </a:solidFill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[Mentorías a docentes principiantes realizadas]</a:t>
          </a:r>
          <a:endParaRPr lang="es-CL" sz="1400" kern="1200" dirty="0">
            <a:solidFill>
              <a:srgbClr val="1B4389">
                <a:hueOff val="0"/>
                <a:satOff val="0"/>
                <a:lumOff val="0"/>
                <a:alphaOff val="0"/>
              </a:srgbClr>
            </a:solidFill>
            <a:latin typeface="Verdana" panose="020B0604030504040204"/>
            <a:ea typeface="+mn-ea"/>
            <a:cs typeface="+mn-cs"/>
          </a:endParaRPr>
        </a:p>
      </dgm:t>
    </dgm:pt>
    <dgm:pt modelId="{3977A943-435D-4B6D-94FB-BBBCF43B741A}" type="parTrans" cxnId="{72DD4B8D-ECDE-44D1-A645-446AB617708E}">
      <dgm:prSet/>
      <dgm:spPr/>
      <dgm:t>
        <a:bodyPr/>
        <a:lstStyle/>
        <a:p>
          <a:endParaRPr lang="es-CL" sz="1600"/>
        </a:p>
      </dgm:t>
    </dgm:pt>
    <dgm:pt modelId="{D1C72CC3-F7A9-4D7D-ABFC-097D42DF61F0}" type="sibTrans" cxnId="{72DD4B8D-ECDE-44D1-A645-446AB617708E}">
      <dgm:prSet/>
      <dgm:spPr/>
      <dgm:t>
        <a:bodyPr/>
        <a:lstStyle/>
        <a:p>
          <a:endParaRPr lang="es-CL" sz="1600"/>
        </a:p>
      </dgm:t>
    </dgm:pt>
    <dgm:pt modelId="{7B50D4FF-E8FF-4AB9-8275-CB0FBE41476A}">
      <dgm:prSet custT="1"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Verdana" panose="020B0604030504040204"/>
              <a:ea typeface="+mn-ea"/>
              <a:cs typeface="+mn-cs"/>
            </a:rPr>
            <a:t>[Docentes con Postgrados]</a:t>
          </a:r>
          <a:endParaRPr lang="es-CL" sz="1400" kern="1200" dirty="0">
            <a:solidFill>
              <a:srgbClr val="1B4389">
                <a:hueOff val="0"/>
                <a:satOff val="0"/>
                <a:lumOff val="0"/>
                <a:alphaOff val="0"/>
              </a:srgbClr>
            </a:solidFill>
            <a:latin typeface="Verdana" panose="020B0604030504040204"/>
            <a:ea typeface="+mn-ea"/>
            <a:cs typeface="+mn-cs"/>
          </a:endParaRPr>
        </a:p>
      </dgm:t>
    </dgm:pt>
    <dgm:pt modelId="{36F8D99B-23FE-45B8-ACEF-F2AC6D904AA7}" type="sibTrans" cxnId="{A2A806F9-85F2-4543-89C6-6293F6A3EF42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DE3FD0AA-9923-4FC8-A89E-10239032660C}" type="parTrans" cxnId="{A2A806F9-85F2-4543-89C6-6293F6A3EF42}">
      <dgm:prSet/>
      <dgm:spPr/>
      <dgm:t>
        <a:bodyPr/>
        <a:lstStyle/>
        <a:p>
          <a:endParaRPr lang="es-CL" sz="1200">
            <a:latin typeface="+mn-lt"/>
          </a:endParaRPr>
        </a:p>
      </dgm:t>
    </dgm:pt>
    <dgm:pt modelId="{85CE7341-274C-4157-B14D-8ADC0D4F7BB3}" type="pres">
      <dgm:prSet presAssocID="{EBEFD809-F0FA-4743-94A2-3E971F711911}" presName="diagram" presStyleCnt="0">
        <dgm:presLayoutVars>
          <dgm:dir/>
          <dgm:resizeHandles val="exact"/>
        </dgm:presLayoutVars>
      </dgm:prSet>
      <dgm:spPr/>
    </dgm:pt>
    <dgm:pt modelId="{11F2FBBB-7458-4287-A45F-7C4CCB9C4B1C}" type="pres">
      <dgm:prSet presAssocID="{77C2AF37-10A1-48B3-9DE7-E5298C6C6AAE}" presName="node" presStyleLbl="node1" presStyleIdx="0" presStyleCnt="6" custScaleX="113622" custLinFactNeighborX="-6740" custLinFactNeighborY="-1070">
        <dgm:presLayoutVars>
          <dgm:bulletEnabled val="1"/>
        </dgm:presLayoutVars>
      </dgm:prSet>
      <dgm:spPr/>
    </dgm:pt>
    <dgm:pt modelId="{6801DF63-038B-4C96-97CD-C4523F9275FC}" type="pres">
      <dgm:prSet presAssocID="{8E465EBA-3BC3-4903-B088-7DCB76DCBF7F}" presName="sibTrans" presStyleCnt="0"/>
      <dgm:spPr/>
    </dgm:pt>
    <dgm:pt modelId="{EDFA7A00-ED5D-47D5-9C4A-F10392B806A0}" type="pres">
      <dgm:prSet presAssocID="{2CCEE9C1-83B5-4BD3-A0E9-B21C6E32D72C}" presName="node" presStyleLbl="node1" presStyleIdx="1" presStyleCnt="6" custScaleX="113622" custLinFactNeighborX="369">
        <dgm:presLayoutVars>
          <dgm:bulletEnabled val="1"/>
        </dgm:presLayoutVars>
      </dgm:prSet>
      <dgm:spPr>
        <a:xfrm>
          <a:off x="2656714" y="614909"/>
          <a:ext cx="2415194" cy="1449117"/>
        </a:xfrm>
        <a:prstGeom prst="rect">
          <a:avLst/>
        </a:prstGeom>
      </dgm:spPr>
    </dgm:pt>
    <dgm:pt modelId="{4FDB2555-61DC-48A5-B94D-941792878565}" type="pres">
      <dgm:prSet presAssocID="{E46BAE4F-684D-4190-A4EF-490424CF9F28}" presName="sibTrans" presStyleCnt="0"/>
      <dgm:spPr/>
    </dgm:pt>
    <dgm:pt modelId="{813657F4-4F96-4B22-95CC-C3C1D6B0AD05}" type="pres">
      <dgm:prSet presAssocID="{50A47446-FB36-4736-8B78-43553BD8F3AF}" presName="node" presStyleLbl="node1" presStyleIdx="2" presStyleCnt="6" custScaleX="114360" custScaleY="99757" custLinFactNeighborX="643" custLinFactNeighborY="540">
        <dgm:presLayoutVars>
          <dgm:bulletEnabled val="1"/>
        </dgm:presLayoutVars>
      </dgm:prSet>
      <dgm:spPr/>
    </dgm:pt>
    <dgm:pt modelId="{2843B1F0-C956-47E5-A795-0C872DEF19F5}" type="pres">
      <dgm:prSet presAssocID="{D1C72CC3-F7A9-4D7D-ABFC-097D42DF61F0}" presName="sibTrans" presStyleCnt="0"/>
      <dgm:spPr/>
    </dgm:pt>
    <dgm:pt modelId="{86041471-2950-41C4-8DC6-1B09AE85DDD6}" type="pres">
      <dgm:prSet presAssocID="{589AECF2-D2FB-464B-B836-816B55413B30}" presName="node" presStyleLbl="node1" presStyleIdx="3" presStyleCnt="6" custScaleX="113622">
        <dgm:presLayoutVars>
          <dgm:bulletEnabled val="1"/>
        </dgm:presLayoutVars>
      </dgm:prSet>
      <dgm:spPr>
        <a:xfrm>
          <a:off x="4894" y="2110741"/>
          <a:ext cx="3337296" cy="1762315"/>
        </a:xfrm>
        <a:prstGeom prst="rect">
          <a:avLst/>
        </a:prstGeom>
      </dgm:spPr>
    </dgm:pt>
    <dgm:pt modelId="{4A5454E5-237A-48C3-BD10-CE917B8DDB65}" type="pres">
      <dgm:prSet presAssocID="{4CD26E53-B592-4472-B161-2739E96006CA}" presName="sibTrans" presStyleCnt="0"/>
      <dgm:spPr/>
    </dgm:pt>
    <dgm:pt modelId="{3D35D97A-6317-4F00-9D93-99D4420E1816}" type="pres">
      <dgm:prSet presAssocID="{7B50D4FF-E8FF-4AB9-8275-CB0FBE41476A}" presName="node" presStyleLbl="node1" presStyleIdx="4" presStyleCnt="6" custScaleX="113622" custLinFactNeighborX="0" custLinFactNeighborY="1072">
        <dgm:presLayoutVars>
          <dgm:bulletEnabled val="1"/>
        </dgm:presLayoutVars>
      </dgm:prSet>
      <dgm:spPr>
        <a:xfrm>
          <a:off x="3635910" y="2110741"/>
          <a:ext cx="3337296" cy="1762315"/>
        </a:xfrm>
        <a:prstGeom prst="rect">
          <a:avLst/>
        </a:prstGeom>
      </dgm:spPr>
    </dgm:pt>
    <dgm:pt modelId="{B9DE32A6-AB4D-4A23-AF47-6C590BF069FA}" type="pres">
      <dgm:prSet presAssocID="{36F8D99B-23FE-45B8-ACEF-F2AC6D904AA7}" presName="sibTrans" presStyleCnt="0"/>
      <dgm:spPr/>
    </dgm:pt>
    <dgm:pt modelId="{A44D97D1-B4C1-4A35-A596-8436F71BBA23}" type="pres">
      <dgm:prSet presAssocID="{6626039E-B1F5-49B0-86EE-EC53FD6CAA79}" presName="node" presStyleLbl="node1" presStyleIdx="5" presStyleCnt="6" custScaleX="113622">
        <dgm:presLayoutVars>
          <dgm:bulletEnabled val="1"/>
        </dgm:presLayoutVars>
      </dgm:prSet>
      <dgm:spPr>
        <a:xfrm>
          <a:off x="5509652" y="797976"/>
          <a:ext cx="2502953" cy="1501771"/>
        </a:xfrm>
        <a:prstGeom prst="rect">
          <a:avLst/>
        </a:prstGeom>
      </dgm:spPr>
    </dgm:pt>
  </dgm:ptLst>
  <dgm:cxnLst>
    <dgm:cxn modelId="{C6AA6B1B-958C-44B1-8C6C-B87C82C8C37D}" type="presOf" srcId="{2CCEE9C1-83B5-4BD3-A0E9-B21C6E32D72C}" destId="{EDFA7A00-ED5D-47D5-9C4A-F10392B806A0}" srcOrd="0" destOrd="0" presId="urn:microsoft.com/office/officeart/2005/8/layout/default"/>
    <dgm:cxn modelId="{8D06EA68-8262-44FA-85D2-17134F215741}" type="presOf" srcId="{77C2AF37-10A1-48B3-9DE7-E5298C6C6AAE}" destId="{11F2FBBB-7458-4287-A45F-7C4CCB9C4B1C}" srcOrd="0" destOrd="0" presId="urn:microsoft.com/office/officeart/2005/8/layout/default"/>
    <dgm:cxn modelId="{5E7B134F-410F-4549-9F01-57DDFA7607D7}" srcId="{EBEFD809-F0FA-4743-94A2-3E971F711911}" destId="{2CCEE9C1-83B5-4BD3-A0E9-B21C6E32D72C}" srcOrd="1" destOrd="0" parTransId="{0AD5D81E-B200-4667-81E4-8655E469AD03}" sibTransId="{E46BAE4F-684D-4190-A4EF-490424CF9F28}"/>
    <dgm:cxn modelId="{9BB85177-3D2E-4776-8909-E106271B90F5}" type="presOf" srcId="{7B50D4FF-E8FF-4AB9-8275-CB0FBE41476A}" destId="{3D35D97A-6317-4F00-9D93-99D4420E1816}" srcOrd="0" destOrd="0" presId="urn:microsoft.com/office/officeart/2005/8/layout/default"/>
    <dgm:cxn modelId="{72DD4B8D-ECDE-44D1-A645-446AB617708E}" srcId="{EBEFD809-F0FA-4743-94A2-3E971F711911}" destId="{50A47446-FB36-4736-8B78-43553BD8F3AF}" srcOrd="2" destOrd="0" parTransId="{3977A943-435D-4B6D-94FB-BBBCF43B741A}" sibTransId="{D1C72CC3-F7A9-4D7D-ABFC-097D42DF61F0}"/>
    <dgm:cxn modelId="{84F11B98-EEB8-44CA-AE1C-96FD7A55CFBD}" srcId="{EBEFD809-F0FA-4743-94A2-3E971F711911}" destId="{589AECF2-D2FB-464B-B836-816B55413B30}" srcOrd="3" destOrd="0" parTransId="{FDE5819A-4A86-4363-88AB-7CB921A62174}" sibTransId="{4CD26E53-B592-4472-B161-2739E96006CA}"/>
    <dgm:cxn modelId="{E846C7A1-BDA8-493C-9A1D-1C0221C459DC}" type="presOf" srcId="{EBEFD809-F0FA-4743-94A2-3E971F711911}" destId="{85CE7341-274C-4157-B14D-8ADC0D4F7BB3}" srcOrd="0" destOrd="0" presId="urn:microsoft.com/office/officeart/2005/8/layout/default"/>
    <dgm:cxn modelId="{92A6CEC3-27FB-4389-AB4B-C8136D60F836}" type="presOf" srcId="{589AECF2-D2FB-464B-B836-816B55413B30}" destId="{86041471-2950-41C4-8DC6-1B09AE85DDD6}" srcOrd="0" destOrd="0" presId="urn:microsoft.com/office/officeart/2005/8/layout/default"/>
    <dgm:cxn modelId="{0FCE77C8-D87D-4CBA-974E-17FD550C042E}" srcId="{EBEFD809-F0FA-4743-94A2-3E971F711911}" destId="{6626039E-B1F5-49B0-86EE-EC53FD6CAA79}" srcOrd="5" destOrd="0" parTransId="{4A8843A1-392B-42FE-BABB-EAAFB4DF80A2}" sibTransId="{A6AC7863-9D24-4D7E-80AE-85BA6980E8BD}"/>
    <dgm:cxn modelId="{26B65FD0-0F57-4468-B8D3-4EF4EDEFC7B1}" srcId="{EBEFD809-F0FA-4743-94A2-3E971F711911}" destId="{77C2AF37-10A1-48B3-9DE7-E5298C6C6AAE}" srcOrd="0" destOrd="0" parTransId="{3DF4F851-27B0-4511-A1E2-6C72839E465D}" sibTransId="{8E465EBA-3BC3-4903-B088-7DCB76DCBF7F}"/>
    <dgm:cxn modelId="{E254DDE7-F98C-4D25-BE62-E208EFF59132}" type="presOf" srcId="{6626039E-B1F5-49B0-86EE-EC53FD6CAA79}" destId="{A44D97D1-B4C1-4A35-A596-8436F71BBA23}" srcOrd="0" destOrd="0" presId="urn:microsoft.com/office/officeart/2005/8/layout/default"/>
    <dgm:cxn modelId="{6C0790ED-5CF7-4EE9-8777-770333075244}" type="presOf" srcId="{50A47446-FB36-4736-8B78-43553BD8F3AF}" destId="{813657F4-4F96-4B22-95CC-C3C1D6B0AD05}" srcOrd="0" destOrd="0" presId="urn:microsoft.com/office/officeart/2005/8/layout/default"/>
    <dgm:cxn modelId="{A2A806F9-85F2-4543-89C6-6293F6A3EF42}" srcId="{EBEFD809-F0FA-4743-94A2-3E971F711911}" destId="{7B50D4FF-E8FF-4AB9-8275-CB0FBE41476A}" srcOrd="4" destOrd="0" parTransId="{DE3FD0AA-9923-4FC8-A89E-10239032660C}" sibTransId="{36F8D99B-23FE-45B8-ACEF-F2AC6D904AA7}"/>
    <dgm:cxn modelId="{A0ABC129-C013-4F70-A36C-1A1255519A2E}" type="presParOf" srcId="{85CE7341-274C-4157-B14D-8ADC0D4F7BB3}" destId="{11F2FBBB-7458-4287-A45F-7C4CCB9C4B1C}" srcOrd="0" destOrd="0" presId="urn:microsoft.com/office/officeart/2005/8/layout/default"/>
    <dgm:cxn modelId="{4ADD78EB-41A8-4B03-BFA5-5E6569238CBE}" type="presParOf" srcId="{85CE7341-274C-4157-B14D-8ADC0D4F7BB3}" destId="{6801DF63-038B-4C96-97CD-C4523F9275FC}" srcOrd="1" destOrd="0" presId="urn:microsoft.com/office/officeart/2005/8/layout/default"/>
    <dgm:cxn modelId="{E568EBC5-22A4-43DD-95D8-2990A10A9995}" type="presParOf" srcId="{85CE7341-274C-4157-B14D-8ADC0D4F7BB3}" destId="{EDFA7A00-ED5D-47D5-9C4A-F10392B806A0}" srcOrd="2" destOrd="0" presId="urn:microsoft.com/office/officeart/2005/8/layout/default"/>
    <dgm:cxn modelId="{51CAC51D-FE2D-43C7-B4D1-EE898832221B}" type="presParOf" srcId="{85CE7341-274C-4157-B14D-8ADC0D4F7BB3}" destId="{4FDB2555-61DC-48A5-B94D-941792878565}" srcOrd="3" destOrd="0" presId="urn:microsoft.com/office/officeart/2005/8/layout/default"/>
    <dgm:cxn modelId="{CAD790AB-EA72-4DBF-8099-00DC91E4312D}" type="presParOf" srcId="{85CE7341-274C-4157-B14D-8ADC0D4F7BB3}" destId="{813657F4-4F96-4B22-95CC-C3C1D6B0AD05}" srcOrd="4" destOrd="0" presId="urn:microsoft.com/office/officeart/2005/8/layout/default"/>
    <dgm:cxn modelId="{1D32FDB3-3824-4971-A387-78ADAA0A1947}" type="presParOf" srcId="{85CE7341-274C-4157-B14D-8ADC0D4F7BB3}" destId="{2843B1F0-C956-47E5-A795-0C872DEF19F5}" srcOrd="5" destOrd="0" presId="urn:microsoft.com/office/officeart/2005/8/layout/default"/>
    <dgm:cxn modelId="{10584012-8400-42EC-94F1-D253CB21660B}" type="presParOf" srcId="{85CE7341-274C-4157-B14D-8ADC0D4F7BB3}" destId="{86041471-2950-41C4-8DC6-1B09AE85DDD6}" srcOrd="6" destOrd="0" presId="urn:microsoft.com/office/officeart/2005/8/layout/default"/>
    <dgm:cxn modelId="{76ECDDD4-53F5-4DC9-90EC-59E36280EF3C}" type="presParOf" srcId="{85CE7341-274C-4157-B14D-8ADC0D4F7BB3}" destId="{4A5454E5-237A-48C3-BD10-CE917B8DDB65}" srcOrd="7" destOrd="0" presId="urn:microsoft.com/office/officeart/2005/8/layout/default"/>
    <dgm:cxn modelId="{B98DEF41-450D-47E7-A35B-C561995BF1C5}" type="presParOf" srcId="{85CE7341-274C-4157-B14D-8ADC0D4F7BB3}" destId="{3D35D97A-6317-4F00-9D93-99D4420E1816}" srcOrd="8" destOrd="0" presId="urn:microsoft.com/office/officeart/2005/8/layout/default"/>
    <dgm:cxn modelId="{02AC3608-48C1-40B3-AC1B-8E27A61F19AB}" type="presParOf" srcId="{85CE7341-274C-4157-B14D-8ADC0D4F7BB3}" destId="{B9DE32A6-AB4D-4A23-AF47-6C590BF069FA}" srcOrd="9" destOrd="0" presId="urn:microsoft.com/office/officeart/2005/8/layout/default"/>
    <dgm:cxn modelId="{612DFB38-C4C2-4DDB-9876-42C9A23A3F1D}" type="presParOf" srcId="{85CE7341-274C-4157-B14D-8ADC0D4F7BB3}" destId="{A44D97D1-B4C1-4A35-A596-8436F71BBA2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A55EB2-4ACD-44E2-8120-AF06804B35E6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</dgm:pt>
    <dgm:pt modelId="{794F8432-B3CB-4F4C-BBCF-0621C324A98F}">
      <dgm:prSet phldrT="[Texto]"/>
      <dgm:spPr/>
      <dgm:t>
        <a:bodyPr/>
        <a:lstStyle/>
        <a:p>
          <a:r>
            <a:rPr lang="es-CL"/>
            <a:t>Etapa 1: Diagnóstico de necesidades</a:t>
          </a:r>
        </a:p>
      </dgm:t>
    </dgm:pt>
    <dgm:pt modelId="{C2E11527-8F5B-437A-8918-5787E09535DA}" type="parTrans" cxnId="{EBC131C2-645E-4FAA-8BFA-BD6F7E94C845}">
      <dgm:prSet/>
      <dgm:spPr/>
      <dgm:t>
        <a:bodyPr/>
        <a:lstStyle/>
        <a:p>
          <a:endParaRPr lang="es-CL"/>
        </a:p>
      </dgm:t>
    </dgm:pt>
    <dgm:pt modelId="{C966965D-C008-4B5E-B969-B90C4B44B806}" type="sibTrans" cxnId="{EBC131C2-645E-4FAA-8BFA-BD6F7E94C845}">
      <dgm:prSet/>
      <dgm:spPr/>
      <dgm:t>
        <a:bodyPr/>
        <a:lstStyle/>
        <a:p>
          <a:endParaRPr lang="es-CL"/>
        </a:p>
      </dgm:t>
    </dgm:pt>
    <dgm:pt modelId="{28314977-7D03-494C-8AB4-965137EBD7C1}">
      <dgm:prSet/>
      <dgm:spPr/>
      <dgm:t>
        <a:bodyPr/>
        <a:lstStyle/>
        <a:p>
          <a:r>
            <a:rPr lang="es-CL" dirty="0"/>
            <a:t>Identificar necesidades formativas del equipo docente basado en resultados de aprendizaje, desempeño docente, diálogo profesional y capacidades existentes.</a:t>
          </a:r>
        </a:p>
      </dgm:t>
    </dgm:pt>
    <dgm:pt modelId="{D07C947D-5D07-4978-BF5F-F359C8F7E09C}" type="parTrans" cxnId="{0F12C313-AD05-497D-89C4-DAE9D947E198}">
      <dgm:prSet/>
      <dgm:spPr/>
      <dgm:t>
        <a:bodyPr/>
        <a:lstStyle/>
        <a:p>
          <a:endParaRPr lang="es-CL"/>
        </a:p>
      </dgm:t>
    </dgm:pt>
    <dgm:pt modelId="{C5275C59-65F5-4C40-9FF5-A18B3F71006A}" type="sibTrans" cxnId="{0F12C313-AD05-497D-89C4-DAE9D947E198}">
      <dgm:prSet/>
      <dgm:spPr/>
      <dgm:t>
        <a:bodyPr/>
        <a:lstStyle/>
        <a:p>
          <a:endParaRPr lang="es-CL"/>
        </a:p>
      </dgm:t>
    </dgm:pt>
    <dgm:pt modelId="{7075416C-58F7-45A8-AAB5-D673514F49DE}">
      <dgm:prSet/>
      <dgm:spPr/>
      <dgm:t>
        <a:bodyPr/>
        <a:lstStyle/>
        <a:p>
          <a:r>
            <a:rPr lang="es-CL"/>
            <a:t>Etapa 2: </a:t>
          </a:r>
        </a:p>
        <a:p>
          <a:r>
            <a:rPr lang="es-CL"/>
            <a:t>Definición de Objetivos</a:t>
          </a:r>
        </a:p>
      </dgm:t>
    </dgm:pt>
    <dgm:pt modelId="{E5E5D13F-882D-4B3D-84F6-54FCF00738F2}" type="parTrans" cxnId="{2A07F6A3-7866-4A52-B334-37B136934DA5}">
      <dgm:prSet/>
      <dgm:spPr/>
      <dgm:t>
        <a:bodyPr/>
        <a:lstStyle/>
        <a:p>
          <a:endParaRPr lang="es-CL"/>
        </a:p>
      </dgm:t>
    </dgm:pt>
    <dgm:pt modelId="{CADD37EC-A2C2-4390-BDA3-C379273AB44C}" type="sibTrans" cxnId="{2A07F6A3-7866-4A52-B334-37B136934DA5}">
      <dgm:prSet/>
      <dgm:spPr/>
      <dgm:t>
        <a:bodyPr/>
        <a:lstStyle/>
        <a:p>
          <a:endParaRPr lang="es-CL"/>
        </a:p>
      </dgm:t>
    </dgm:pt>
    <dgm:pt modelId="{3973036A-C03B-4E4F-B935-7D84EA7C760B}">
      <dgm:prSet/>
      <dgm:spPr/>
      <dgm:t>
        <a:bodyPr/>
        <a:lstStyle/>
        <a:p>
          <a:r>
            <a:rPr lang="es-CL"/>
            <a:t>Definir propósitos formativos claros y coherentes con el diagnóstico, el Marco para la Buena Enseñanza y el PEI.</a:t>
          </a:r>
        </a:p>
      </dgm:t>
    </dgm:pt>
    <dgm:pt modelId="{3B86D70E-0DF8-495E-8D03-26B96A1AB3DD}" type="parTrans" cxnId="{AB5CE712-F52D-4801-83E6-0788EE229837}">
      <dgm:prSet/>
      <dgm:spPr/>
      <dgm:t>
        <a:bodyPr/>
        <a:lstStyle/>
        <a:p>
          <a:endParaRPr lang="es-CL"/>
        </a:p>
      </dgm:t>
    </dgm:pt>
    <dgm:pt modelId="{282B5EC9-CC1F-4348-85B2-0E1AC48E01ED}" type="sibTrans" cxnId="{AB5CE712-F52D-4801-83E6-0788EE229837}">
      <dgm:prSet/>
      <dgm:spPr/>
      <dgm:t>
        <a:bodyPr/>
        <a:lstStyle/>
        <a:p>
          <a:endParaRPr lang="es-CL"/>
        </a:p>
      </dgm:t>
    </dgm:pt>
    <dgm:pt modelId="{6B4AF41F-CC66-4961-81AB-7F40A91E7768}">
      <dgm:prSet/>
      <dgm:spPr/>
      <dgm:t>
        <a:bodyPr/>
        <a:lstStyle/>
        <a:p>
          <a:r>
            <a:rPr lang="es-CL"/>
            <a:t>Etapa 3: Planificación de Acciones</a:t>
          </a:r>
        </a:p>
      </dgm:t>
    </dgm:pt>
    <dgm:pt modelId="{9E13C5B3-DDB4-47C4-B33F-168817B6B1B2}" type="parTrans" cxnId="{A6D353BE-66AD-432C-8DCD-0F7B8ECB7473}">
      <dgm:prSet/>
      <dgm:spPr/>
      <dgm:t>
        <a:bodyPr/>
        <a:lstStyle/>
        <a:p>
          <a:endParaRPr lang="es-CL"/>
        </a:p>
      </dgm:t>
    </dgm:pt>
    <dgm:pt modelId="{665B7EF1-0F1C-4FF5-8375-5AEF96377692}" type="sibTrans" cxnId="{A6D353BE-66AD-432C-8DCD-0F7B8ECB7473}">
      <dgm:prSet/>
      <dgm:spPr/>
      <dgm:t>
        <a:bodyPr/>
        <a:lstStyle/>
        <a:p>
          <a:endParaRPr lang="es-CL"/>
        </a:p>
      </dgm:t>
    </dgm:pt>
    <dgm:pt modelId="{4879B66E-BB24-4D8E-9C0B-52B78020E5CB}">
      <dgm:prSet/>
      <dgm:spPr/>
      <dgm:t>
        <a:bodyPr/>
        <a:lstStyle/>
        <a:p>
          <a:r>
            <a:rPr lang="es-CL"/>
            <a:t>Diseñar actividades formativas individuales y  colaborativas, factibles de realizar y alineadas con los objetivos de desarrollo profesional.</a:t>
          </a:r>
        </a:p>
      </dgm:t>
    </dgm:pt>
    <dgm:pt modelId="{7E540E2D-C6ED-44D4-A478-021B88C1CD2D}" type="parTrans" cxnId="{783F5B8C-7688-44E7-A224-E05EE6357CAF}">
      <dgm:prSet/>
      <dgm:spPr/>
      <dgm:t>
        <a:bodyPr/>
        <a:lstStyle/>
        <a:p>
          <a:endParaRPr lang="es-CL"/>
        </a:p>
      </dgm:t>
    </dgm:pt>
    <dgm:pt modelId="{0B2672C0-45E3-443B-AE24-E540B863E142}" type="sibTrans" cxnId="{783F5B8C-7688-44E7-A224-E05EE6357CAF}">
      <dgm:prSet/>
      <dgm:spPr/>
      <dgm:t>
        <a:bodyPr/>
        <a:lstStyle/>
        <a:p>
          <a:endParaRPr lang="es-CL"/>
        </a:p>
      </dgm:t>
    </dgm:pt>
    <dgm:pt modelId="{F2B8CDA7-10A8-41BE-802D-1E4CBC0C5C9F}">
      <dgm:prSet/>
      <dgm:spPr/>
      <dgm:t>
        <a:bodyPr/>
        <a:lstStyle/>
        <a:p>
          <a:r>
            <a:rPr lang="es-CL"/>
            <a:t>Etapa 4: Implementación y Evaluación</a:t>
          </a:r>
        </a:p>
      </dgm:t>
    </dgm:pt>
    <dgm:pt modelId="{CE740FFA-6863-4528-B81D-64FD29B12241}" type="parTrans" cxnId="{348311B7-DA27-4B37-AD0F-007443B5E177}">
      <dgm:prSet/>
      <dgm:spPr/>
      <dgm:t>
        <a:bodyPr/>
        <a:lstStyle/>
        <a:p>
          <a:endParaRPr lang="es-CL"/>
        </a:p>
      </dgm:t>
    </dgm:pt>
    <dgm:pt modelId="{E85A31F0-C2D8-4158-A572-73E9B04360EB}" type="sibTrans" cxnId="{348311B7-DA27-4B37-AD0F-007443B5E177}">
      <dgm:prSet/>
      <dgm:spPr/>
      <dgm:t>
        <a:bodyPr/>
        <a:lstStyle/>
        <a:p>
          <a:endParaRPr lang="es-CL"/>
        </a:p>
      </dgm:t>
    </dgm:pt>
    <dgm:pt modelId="{544CE7B3-7F30-48E6-ADB3-A6A45E5BD6DC}">
      <dgm:prSet/>
      <dgm:spPr/>
      <dgm:t>
        <a:bodyPr/>
        <a:lstStyle/>
        <a:p>
          <a:r>
            <a:rPr lang="es-CL"/>
            <a:t>Desarrollar el plan con participación activa del equipo docente, ajustándolo según contexto y con seguimiento continuo.</a:t>
          </a:r>
        </a:p>
      </dgm:t>
    </dgm:pt>
    <dgm:pt modelId="{4BDBAD22-4EF4-4A98-A2FF-F052C80EB371}" type="parTrans" cxnId="{85F9A83F-35D2-4533-83C0-553E2BD18F04}">
      <dgm:prSet/>
      <dgm:spPr/>
      <dgm:t>
        <a:bodyPr/>
        <a:lstStyle/>
        <a:p>
          <a:endParaRPr lang="es-CL"/>
        </a:p>
      </dgm:t>
    </dgm:pt>
    <dgm:pt modelId="{C3208F43-ACC7-4CD6-967B-591B49136249}" type="sibTrans" cxnId="{85F9A83F-35D2-4533-83C0-553E2BD18F04}">
      <dgm:prSet/>
      <dgm:spPr/>
      <dgm:t>
        <a:bodyPr/>
        <a:lstStyle/>
        <a:p>
          <a:endParaRPr lang="es-CL"/>
        </a:p>
      </dgm:t>
    </dgm:pt>
    <dgm:pt modelId="{2F1C1AE4-B530-4A7C-918A-62DA2CA066BA}" type="pres">
      <dgm:prSet presAssocID="{ECA55EB2-4ACD-44E2-8120-AF06804B35E6}" presName="Name0" presStyleCnt="0">
        <dgm:presLayoutVars>
          <dgm:dir/>
          <dgm:animLvl val="lvl"/>
          <dgm:resizeHandles val="exact"/>
        </dgm:presLayoutVars>
      </dgm:prSet>
      <dgm:spPr/>
    </dgm:pt>
    <dgm:pt modelId="{F93E40A1-B667-4D00-AECF-D22CA40C3760}" type="pres">
      <dgm:prSet presAssocID="{ECA55EB2-4ACD-44E2-8120-AF06804B35E6}" presName="tSp" presStyleCnt="0"/>
      <dgm:spPr/>
    </dgm:pt>
    <dgm:pt modelId="{D8336F9C-1448-4751-852F-44ED3FC18327}" type="pres">
      <dgm:prSet presAssocID="{ECA55EB2-4ACD-44E2-8120-AF06804B35E6}" presName="bSp" presStyleCnt="0"/>
      <dgm:spPr/>
    </dgm:pt>
    <dgm:pt modelId="{B8E83C41-3728-48B4-8B63-4609C02CF284}" type="pres">
      <dgm:prSet presAssocID="{ECA55EB2-4ACD-44E2-8120-AF06804B35E6}" presName="process" presStyleCnt="0"/>
      <dgm:spPr/>
    </dgm:pt>
    <dgm:pt modelId="{D7B4D2CE-6D63-40F8-B97D-C898D5DF8736}" type="pres">
      <dgm:prSet presAssocID="{794F8432-B3CB-4F4C-BBCF-0621C324A98F}" presName="composite1" presStyleCnt="0"/>
      <dgm:spPr/>
    </dgm:pt>
    <dgm:pt modelId="{AE33E280-1027-408A-9741-522991A3D1E2}" type="pres">
      <dgm:prSet presAssocID="{794F8432-B3CB-4F4C-BBCF-0621C324A98F}" presName="dummyNode1" presStyleLbl="node1" presStyleIdx="0" presStyleCnt="4"/>
      <dgm:spPr/>
    </dgm:pt>
    <dgm:pt modelId="{0B04AD9A-A0FF-45A3-B262-991852DACB85}" type="pres">
      <dgm:prSet presAssocID="{794F8432-B3CB-4F4C-BBCF-0621C324A98F}" presName="childNode1" presStyleLbl="bgAcc1" presStyleIdx="0" presStyleCnt="4">
        <dgm:presLayoutVars>
          <dgm:bulletEnabled val="1"/>
        </dgm:presLayoutVars>
      </dgm:prSet>
      <dgm:spPr/>
    </dgm:pt>
    <dgm:pt modelId="{BC64015F-E584-4A0B-8340-B6A3130A64E2}" type="pres">
      <dgm:prSet presAssocID="{794F8432-B3CB-4F4C-BBCF-0621C324A98F}" presName="childNode1tx" presStyleLbl="bgAcc1" presStyleIdx="0" presStyleCnt="4">
        <dgm:presLayoutVars>
          <dgm:bulletEnabled val="1"/>
        </dgm:presLayoutVars>
      </dgm:prSet>
      <dgm:spPr/>
    </dgm:pt>
    <dgm:pt modelId="{C0D90E7A-3C3A-4063-B5F3-2A90C8BD550C}" type="pres">
      <dgm:prSet presAssocID="{794F8432-B3CB-4F4C-BBCF-0621C324A98F}" presName="parentNode1" presStyleLbl="node1" presStyleIdx="0" presStyleCnt="4">
        <dgm:presLayoutVars>
          <dgm:chMax val="1"/>
          <dgm:bulletEnabled val="1"/>
        </dgm:presLayoutVars>
      </dgm:prSet>
      <dgm:spPr/>
    </dgm:pt>
    <dgm:pt modelId="{1A32D279-36A2-4F94-AD36-DE90E6D43CBB}" type="pres">
      <dgm:prSet presAssocID="{794F8432-B3CB-4F4C-BBCF-0621C324A98F}" presName="connSite1" presStyleCnt="0"/>
      <dgm:spPr/>
    </dgm:pt>
    <dgm:pt modelId="{B9F16A87-3C6A-4EFF-81BF-1F54A51FEE8F}" type="pres">
      <dgm:prSet presAssocID="{C966965D-C008-4B5E-B969-B90C4B44B806}" presName="Name9" presStyleLbl="sibTrans2D1" presStyleIdx="0" presStyleCnt="3"/>
      <dgm:spPr/>
    </dgm:pt>
    <dgm:pt modelId="{62B426F0-2042-4895-AF3D-D51BC72740A9}" type="pres">
      <dgm:prSet presAssocID="{7075416C-58F7-45A8-AAB5-D673514F49DE}" presName="composite2" presStyleCnt="0"/>
      <dgm:spPr/>
    </dgm:pt>
    <dgm:pt modelId="{9D4896E1-FCE1-4E8D-B4F4-B725EF8FAA12}" type="pres">
      <dgm:prSet presAssocID="{7075416C-58F7-45A8-AAB5-D673514F49DE}" presName="dummyNode2" presStyleLbl="node1" presStyleIdx="0" presStyleCnt="4"/>
      <dgm:spPr/>
    </dgm:pt>
    <dgm:pt modelId="{A3020A2D-B129-4873-B2E3-E14D59C8FCFD}" type="pres">
      <dgm:prSet presAssocID="{7075416C-58F7-45A8-AAB5-D673514F49DE}" presName="childNode2" presStyleLbl="bgAcc1" presStyleIdx="1" presStyleCnt="4">
        <dgm:presLayoutVars>
          <dgm:bulletEnabled val="1"/>
        </dgm:presLayoutVars>
      </dgm:prSet>
      <dgm:spPr/>
    </dgm:pt>
    <dgm:pt modelId="{3545EA38-BDBA-450C-A3D2-6B5A4D3671F7}" type="pres">
      <dgm:prSet presAssocID="{7075416C-58F7-45A8-AAB5-D673514F49DE}" presName="childNode2tx" presStyleLbl="bgAcc1" presStyleIdx="1" presStyleCnt="4">
        <dgm:presLayoutVars>
          <dgm:bulletEnabled val="1"/>
        </dgm:presLayoutVars>
      </dgm:prSet>
      <dgm:spPr/>
    </dgm:pt>
    <dgm:pt modelId="{6776E0B8-B839-4077-BFDB-0ABBC7AF5389}" type="pres">
      <dgm:prSet presAssocID="{7075416C-58F7-45A8-AAB5-D673514F49DE}" presName="parentNode2" presStyleLbl="node1" presStyleIdx="1" presStyleCnt="4">
        <dgm:presLayoutVars>
          <dgm:chMax val="0"/>
          <dgm:bulletEnabled val="1"/>
        </dgm:presLayoutVars>
      </dgm:prSet>
      <dgm:spPr/>
    </dgm:pt>
    <dgm:pt modelId="{AF2CE8CE-2AF6-42C7-AB4A-24D85F6F7A0D}" type="pres">
      <dgm:prSet presAssocID="{7075416C-58F7-45A8-AAB5-D673514F49DE}" presName="connSite2" presStyleCnt="0"/>
      <dgm:spPr/>
    </dgm:pt>
    <dgm:pt modelId="{F04BF41F-367C-4149-B554-8F2098E70A4E}" type="pres">
      <dgm:prSet presAssocID="{CADD37EC-A2C2-4390-BDA3-C379273AB44C}" presName="Name18" presStyleLbl="sibTrans2D1" presStyleIdx="1" presStyleCnt="3"/>
      <dgm:spPr/>
    </dgm:pt>
    <dgm:pt modelId="{D5E4FF34-0B65-4E9B-B92C-792978D2D9F9}" type="pres">
      <dgm:prSet presAssocID="{6B4AF41F-CC66-4961-81AB-7F40A91E7768}" presName="composite1" presStyleCnt="0"/>
      <dgm:spPr/>
    </dgm:pt>
    <dgm:pt modelId="{517A61A5-5A55-4CA6-852D-5F84FECD6071}" type="pres">
      <dgm:prSet presAssocID="{6B4AF41F-CC66-4961-81AB-7F40A91E7768}" presName="dummyNode1" presStyleLbl="node1" presStyleIdx="1" presStyleCnt="4"/>
      <dgm:spPr/>
    </dgm:pt>
    <dgm:pt modelId="{154A299B-E1AE-4D95-B4BE-3C971101BB01}" type="pres">
      <dgm:prSet presAssocID="{6B4AF41F-CC66-4961-81AB-7F40A91E7768}" presName="childNode1" presStyleLbl="bgAcc1" presStyleIdx="2" presStyleCnt="4">
        <dgm:presLayoutVars>
          <dgm:bulletEnabled val="1"/>
        </dgm:presLayoutVars>
      </dgm:prSet>
      <dgm:spPr/>
    </dgm:pt>
    <dgm:pt modelId="{791FAD69-DA68-4305-AC47-8C42E83D0F74}" type="pres">
      <dgm:prSet presAssocID="{6B4AF41F-CC66-4961-81AB-7F40A91E7768}" presName="childNode1tx" presStyleLbl="bgAcc1" presStyleIdx="2" presStyleCnt="4">
        <dgm:presLayoutVars>
          <dgm:bulletEnabled val="1"/>
        </dgm:presLayoutVars>
      </dgm:prSet>
      <dgm:spPr/>
    </dgm:pt>
    <dgm:pt modelId="{E5F7DC32-3F91-4F53-88EF-ABEA3FABA220}" type="pres">
      <dgm:prSet presAssocID="{6B4AF41F-CC66-4961-81AB-7F40A91E7768}" presName="parentNode1" presStyleLbl="node1" presStyleIdx="2" presStyleCnt="4">
        <dgm:presLayoutVars>
          <dgm:chMax val="1"/>
          <dgm:bulletEnabled val="1"/>
        </dgm:presLayoutVars>
      </dgm:prSet>
      <dgm:spPr/>
    </dgm:pt>
    <dgm:pt modelId="{54C0186C-C840-4AE4-88FD-86EFB13F46A9}" type="pres">
      <dgm:prSet presAssocID="{6B4AF41F-CC66-4961-81AB-7F40A91E7768}" presName="connSite1" presStyleCnt="0"/>
      <dgm:spPr/>
    </dgm:pt>
    <dgm:pt modelId="{292077FB-D046-4F11-8C22-D2D81EACA84B}" type="pres">
      <dgm:prSet presAssocID="{665B7EF1-0F1C-4FF5-8375-5AEF96377692}" presName="Name9" presStyleLbl="sibTrans2D1" presStyleIdx="2" presStyleCnt="3"/>
      <dgm:spPr/>
    </dgm:pt>
    <dgm:pt modelId="{E940DFAC-9165-4484-A800-C85B2E0861E6}" type="pres">
      <dgm:prSet presAssocID="{F2B8CDA7-10A8-41BE-802D-1E4CBC0C5C9F}" presName="composite2" presStyleCnt="0"/>
      <dgm:spPr/>
    </dgm:pt>
    <dgm:pt modelId="{2DDB64A4-C9C8-4AAC-9FD2-748E9FE6E73A}" type="pres">
      <dgm:prSet presAssocID="{F2B8CDA7-10A8-41BE-802D-1E4CBC0C5C9F}" presName="dummyNode2" presStyleLbl="node1" presStyleIdx="2" presStyleCnt="4"/>
      <dgm:spPr/>
    </dgm:pt>
    <dgm:pt modelId="{CCF37108-7075-4589-AB5B-0D21B3F2D823}" type="pres">
      <dgm:prSet presAssocID="{F2B8CDA7-10A8-41BE-802D-1E4CBC0C5C9F}" presName="childNode2" presStyleLbl="bgAcc1" presStyleIdx="3" presStyleCnt="4">
        <dgm:presLayoutVars>
          <dgm:bulletEnabled val="1"/>
        </dgm:presLayoutVars>
      </dgm:prSet>
      <dgm:spPr/>
    </dgm:pt>
    <dgm:pt modelId="{ABA5E594-D898-4EBB-AC0C-3FF54505CD34}" type="pres">
      <dgm:prSet presAssocID="{F2B8CDA7-10A8-41BE-802D-1E4CBC0C5C9F}" presName="childNode2tx" presStyleLbl="bgAcc1" presStyleIdx="3" presStyleCnt="4">
        <dgm:presLayoutVars>
          <dgm:bulletEnabled val="1"/>
        </dgm:presLayoutVars>
      </dgm:prSet>
      <dgm:spPr/>
    </dgm:pt>
    <dgm:pt modelId="{262BDB44-ECFC-4EEC-B831-0E7F1A1CE95B}" type="pres">
      <dgm:prSet presAssocID="{F2B8CDA7-10A8-41BE-802D-1E4CBC0C5C9F}" presName="parentNode2" presStyleLbl="node1" presStyleIdx="3" presStyleCnt="4">
        <dgm:presLayoutVars>
          <dgm:chMax val="0"/>
          <dgm:bulletEnabled val="1"/>
        </dgm:presLayoutVars>
      </dgm:prSet>
      <dgm:spPr/>
    </dgm:pt>
    <dgm:pt modelId="{58B53C3D-3C66-4E40-91E7-32AF639A7BA5}" type="pres">
      <dgm:prSet presAssocID="{F2B8CDA7-10A8-41BE-802D-1E4CBC0C5C9F}" presName="connSite2" presStyleCnt="0"/>
      <dgm:spPr/>
    </dgm:pt>
  </dgm:ptLst>
  <dgm:cxnLst>
    <dgm:cxn modelId="{AB5CE712-F52D-4801-83E6-0788EE229837}" srcId="{7075416C-58F7-45A8-AAB5-D673514F49DE}" destId="{3973036A-C03B-4E4F-B935-7D84EA7C760B}" srcOrd="0" destOrd="0" parTransId="{3B86D70E-0DF8-495E-8D03-26B96A1AB3DD}" sibTransId="{282B5EC9-CC1F-4348-85B2-0E1AC48E01ED}"/>
    <dgm:cxn modelId="{0F12C313-AD05-497D-89C4-DAE9D947E198}" srcId="{794F8432-B3CB-4F4C-BBCF-0621C324A98F}" destId="{28314977-7D03-494C-8AB4-965137EBD7C1}" srcOrd="0" destOrd="0" parTransId="{D07C947D-5D07-4978-BF5F-F359C8F7E09C}" sibTransId="{C5275C59-65F5-4C40-9FF5-A18B3F71006A}"/>
    <dgm:cxn modelId="{3A033722-BFD2-4A77-BD9D-B61607321EA5}" type="presOf" srcId="{28314977-7D03-494C-8AB4-965137EBD7C1}" destId="{0B04AD9A-A0FF-45A3-B262-991852DACB85}" srcOrd="0" destOrd="0" presId="urn:microsoft.com/office/officeart/2005/8/layout/hProcess4"/>
    <dgm:cxn modelId="{CCCFE52E-C141-41E9-A077-EB6B1651A1F3}" type="presOf" srcId="{C966965D-C008-4B5E-B969-B90C4B44B806}" destId="{B9F16A87-3C6A-4EFF-81BF-1F54A51FEE8F}" srcOrd="0" destOrd="0" presId="urn:microsoft.com/office/officeart/2005/8/layout/hProcess4"/>
    <dgm:cxn modelId="{8BE7B930-6426-41E8-8833-52CA5AE87966}" type="presOf" srcId="{544CE7B3-7F30-48E6-ADB3-A6A45E5BD6DC}" destId="{CCF37108-7075-4589-AB5B-0D21B3F2D823}" srcOrd="0" destOrd="0" presId="urn:microsoft.com/office/officeart/2005/8/layout/hProcess4"/>
    <dgm:cxn modelId="{D7BADA36-7B77-455E-A424-F5844E970F16}" type="presOf" srcId="{4879B66E-BB24-4D8E-9C0B-52B78020E5CB}" destId="{154A299B-E1AE-4D95-B4BE-3C971101BB01}" srcOrd="0" destOrd="0" presId="urn:microsoft.com/office/officeart/2005/8/layout/hProcess4"/>
    <dgm:cxn modelId="{85F9A83F-35D2-4533-83C0-553E2BD18F04}" srcId="{F2B8CDA7-10A8-41BE-802D-1E4CBC0C5C9F}" destId="{544CE7B3-7F30-48E6-ADB3-A6A45E5BD6DC}" srcOrd="0" destOrd="0" parTransId="{4BDBAD22-4EF4-4A98-A2FF-F052C80EB371}" sibTransId="{C3208F43-ACC7-4CD6-967B-591B49136249}"/>
    <dgm:cxn modelId="{28D8F141-45AE-4EB3-A38C-97282D21E0BA}" type="presOf" srcId="{ECA55EB2-4ACD-44E2-8120-AF06804B35E6}" destId="{2F1C1AE4-B530-4A7C-918A-62DA2CA066BA}" srcOrd="0" destOrd="0" presId="urn:microsoft.com/office/officeart/2005/8/layout/hProcess4"/>
    <dgm:cxn modelId="{836C366F-33DB-4E9A-BA51-21DA27F5E863}" type="presOf" srcId="{28314977-7D03-494C-8AB4-965137EBD7C1}" destId="{BC64015F-E584-4A0B-8340-B6A3130A64E2}" srcOrd="1" destOrd="0" presId="urn:microsoft.com/office/officeart/2005/8/layout/hProcess4"/>
    <dgm:cxn modelId="{7394C853-4AAC-4B6C-B8EE-18FCFAFAEF20}" type="presOf" srcId="{665B7EF1-0F1C-4FF5-8375-5AEF96377692}" destId="{292077FB-D046-4F11-8C22-D2D81EACA84B}" srcOrd="0" destOrd="0" presId="urn:microsoft.com/office/officeart/2005/8/layout/hProcess4"/>
    <dgm:cxn modelId="{38077D57-6C01-46F3-AF83-5768DF81C85E}" type="presOf" srcId="{CADD37EC-A2C2-4390-BDA3-C379273AB44C}" destId="{F04BF41F-367C-4149-B554-8F2098E70A4E}" srcOrd="0" destOrd="0" presId="urn:microsoft.com/office/officeart/2005/8/layout/hProcess4"/>
    <dgm:cxn modelId="{C8026879-3A10-4423-B0EA-7D9F67E54615}" type="presOf" srcId="{F2B8CDA7-10A8-41BE-802D-1E4CBC0C5C9F}" destId="{262BDB44-ECFC-4EEC-B831-0E7F1A1CE95B}" srcOrd="0" destOrd="0" presId="urn:microsoft.com/office/officeart/2005/8/layout/hProcess4"/>
    <dgm:cxn modelId="{C95F8A87-88AE-44BE-B79E-BD1F4420F8F9}" type="presOf" srcId="{3973036A-C03B-4E4F-B935-7D84EA7C760B}" destId="{3545EA38-BDBA-450C-A3D2-6B5A4D3671F7}" srcOrd="1" destOrd="0" presId="urn:microsoft.com/office/officeart/2005/8/layout/hProcess4"/>
    <dgm:cxn modelId="{783F5B8C-7688-44E7-A224-E05EE6357CAF}" srcId="{6B4AF41F-CC66-4961-81AB-7F40A91E7768}" destId="{4879B66E-BB24-4D8E-9C0B-52B78020E5CB}" srcOrd="0" destOrd="0" parTransId="{7E540E2D-C6ED-44D4-A478-021B88C1CD2D}" sibTransId="{0B2672C0-45E3-443B-AE24-E540B863E142}"/>
    <dgm:cxn modelId="{DE8A1B9F-0459-4752-97C6-867BFC9C5B16}" type="presOf" srcId="{544CE7B3-7F30-48E6-ADB3-A6A45E5BD6DC}" destId="{ABA5E594-D898-4EBB-AC0C-3FF54505CD34}" srcOrd="1" destOrd="0" presId="urn:microsoft.com/office/officeart/2005/8/layout/hProcess4"/>
    <dgm:cxn modelId="{2A07F6A3-7866-4A52-B334-37B136934DA5}" srcId="{ECA55EB2-4ACD-44E2-8120-AF06804B35E6}" destId="{7075416C-58F7-45A8-AAB5-D673514F49DE}" srcOrd="1" destOrd="0" parTransId="{E5E5D13F-882D-4B3D-84F6-54FCF00738F2}" sibTransId="{CADD37EC-A2C2-4390-BDA3-C379273AB44C}"/>
    <dgm:cxn modelId="{3D59FBB3-21F0-4399-868D-2FDEF1EBC44C}" type="presOf" srcId="{7075416C-58F7-45A8-AAB5-D673514F49DE}" destId="{6776E0B8-B839-4077-BFDB-0ABBC7AF5389}" srcOrd="0" destOrd="0" presId="urn:microsoft.com/office/officeart/2005/8/layout/hProcess4"/>
    <dgm:cxn modelId="{348311B7-DA27-4B37-AD0F-007443B5E177}" srcId="{ECA55EB2-4ACD-44E2-8120-AF06804B35E6}" destId="{F2B8CDA7-10A8-41BE-802D-1E4CBC0C5C9F}" srcOrd="3" destOrd="0" parTransId="{CE740FFA-6863-4528-B81D-64FD29B12241}" sibTransId="{E85A31F0-C2D8-4158-A572-73E9B04360EB}"/>
    <dgm:cxn modelId="{A6D353BE-66AD-432C-8DCD-0F7B8ECB7473}" srcId="{ECA55EB2-4ACD-44E2-8120-AF06804B35E6}" destId="{6B4AF41F-CC66-4961-81AB-7F40A91E7768}" srcOrd="2" destOrd="0" parTransId="{9E13C5B3-DDB4-47C4-B33F-168817B6B1B2}" sibTransId="{665B7EF1-0F1C-4FF5-8375-5AEF96377692}"/>
    <dgm:cxn modelId="{EBC131C2-645E-4FAA-8BFA-BD6F7E94C845}" srcId="{ECA55EB2-4ACD-44E2-8120-AF06804B35E6}" destId="{794F8432-B3CB-4F4C-BBCF-0621C324A98F}" srcOrd="0" destOrd="0" parTransId="{C2E11527-8F5B-437A-8918-5787E09535DA}" sibTransId="{C966965D-C008-4B5E-B969-B90C4B44B806}"/>
    <dgm:cxn modelId="{2DF988C7-69B0-4822-AC0A-6491C5D31F9B}" type="presOf" srcId="{794F8432-B3CB-4F4C-BBCF-0621C324A98F}" destId="{C0D90E7A-3C3A-4063-B5F3-2A90C8BD550C}" srcOrd="0" destOrd="0" presId="urn:microsoft.com/office/officeart/2005/8/layout/hProcess4"/>
    <dgm:cxn modelId="{C23EF1C7-A528-409C-9552-86103255338B}" type="presOf" srcId="{3973036A-C03B-4E4F-B935-7D84EA7C760B}" destId="{A3020A2D-B129-4873-B2E3-E14D59C8FCFD}" srcOrd="0" destOrd="0" presId="urn:microsoft.com/office/officeart/2005/8/layout/hProcess4"/>
    <dgm:cxn modelId="{EC9301D5-340C-4DF2-B2C8-906C599F0228}" type="presOf" srcId="{6B4AF41F-CC66-4961-81AB-7F40A91E7768}" destId="{E5F7DC32-3F91-4F53-88EF-ABEA3FABA220}" srcOrd="0" destOrd="0" presId="urn:microsoft.com/office/officeart/2005/8/layout/hProcess4"/>
    <dgm:cxn modelId="{1FF167F1-17C0-4C55-83FD-F8EACF5FC543}" type="presOf" srcId="{4879B66E-BB24-4D8E-9C0B-52B78020E5CB}" destId="{791FAD69-DA68-4305-AC47-8C42E83D0F74}" srcOrd="1" destOrd="0" presId="urn:microsoft.com/office/officeart/2005/8/layout/hProcess4"/>
    <dgm:cxn modelId="{E3C97DB4-D1D9-41C1-95E3-706B4DDF814A}" type="presParOf" srcId="{2F1C1AE4-B530-4A7C-918A-62DA2CA066BA}" destId="{F93E40A1-B667-4D00-AECF-D22CA40C3760}" srcOrd="0" destOrd="0" presId="urn:microsoft.com/office/officeart/2005/8/layout/hProcess4"/>
    <dgm:cxn modelId="{37C0912A-5B40-45F0-8613-71C02F6D31C4}" type="presParOf" srcId="{2F1C1AE4-B530-4A7C-918A-62DA2CA066BA}" destId="{D8336F9C-1448-4751-852F-44ED3FC18327}" srcOrd="1" destOrd="0" presId="urn:microsoft.com/office/officeart/2005/8/layout/hProcess4"/>
    <dgm:cxn modelId="{9387A958-EC41-41E8-A9A9-7A2FEB878D36}" type="presParOf" srcId="{2F1C1AE4-B530-4A7C-918A-62DA2CA066BA}" destId="{B8E83C41-3728-48B4-8B63-4609C02CF284}" srcOrd="2" destOrd="0" presId="urn:microsoft.com/office/officeart/2005/8/layout/hProcess4"/>
    <dgm:cxn modelId="{B4BF9FD3-06F6-44AE-970A-EFB9B10DE8D5}" type="presParOf" srcId="{B8E83C41-3728-48B4-8B63-4609C02CF284}" destId="{D7B4D2CE-6D63-40F8-B97D-C898D5DF8736}" srcOrd="0" destOrd="0" presId="urn:microsoft.com/office/officeart/2005/8/layout/hProcess4"/>
    <dgm:cxn modelId="{EBB5E24E-35B2-4E22-8EC8-DCCCE65D8D81}" type="presParOf" srcId="{D7B4D2CE-6D63-40F8-B97D-C898D5DF8736}" destId="{AE33E280-1027-408A-9741-522991A3D1E2}" srcOrd="0" destOrd="0" presId="urn:microsoft.com/office/officeart/2005/8/layout/hProcess4"/>
    <dgm:cxn modelId="{09DB3D74-D44B-4BE7-87D7-EEFFC0FC4D6C}" type="presParOf" srcId="{D7B4D2CE-6D63-40F8-B97D-C898D5DF8736}" destId="{0B04AD9A-A0FF-45A3-B262-991852DACB85}" srcOrd="1" destOrd="0" presId="urn:microsoft.com/office/officeart/2005/8/layout/hProcess4"/>
    <dgm:cxn modelId="{25DDEECD-AE04-4D70-9837-6DBDF56F91A7}" type="presParOf" srcId="{D7B4D2CE-6D63-40F8-B97D-C898D5DF8736}" destId="{BC64015F-E584-4A0B-8340-B6A3130A64E2}" srcOrd="2" destOrd="0" presId="urn:microsoft.com/office/officeart/2005/8/layout/hProcess4"/>
    <dgm:cxn modelId="{4C1EAC39-091C-4731-9DB8-B452A0B69D3E}" type="presParOf" srcId="{D7B4D2CE-6D63-40F8-B97D-C898D5DF8736}" destId="{C0D90E7A-3C3A-4063-B5F3-2A90C8BD550C}" srcOrd="3" destOrd="0" presId="urn:microsoft.com/office/officeart/2005/8/layout/hProcess4"/>
    <dgm:cxn modelId="{F8CBE529-3409-452D-A466-5D448C4079B8}" type="presParOf" srcId="{D7B4D2CE-6D63-40F8-B97D-C898D5DF8736}" destId="{1A32D279-36A2-4F94-AD36-DE90E6D43CBB}" srcOrd="4" destOrd="0" presId="urn:microsoft.com/office/officeart/2005/8/layout/hProcess4"/>
    <dgm:cxn modelId="{81C3F6F5-16A7-4B71-A163-7A2632F2835A}" type="presParOf" srcId="{B8E83C41-3728-48B4-8B63-4609C02CF284}" destId="{B9F16A87-3C6A-4EFF-81BF-1F54A51FEE8F}" srcOrd="1" destOrd="0" presId="urn:microsoft.com/office/officeart/2005/8/layout/hProcess4"/>
    <dgm:cxn modelId="{8D6E2770-718F-4534-B57C-813B2F66D906}" type="presParOf" srcId="{B8E83C41-3728-48B4-8B63-4609C02CF284}" destId="{62B426F0-2042-4895-AF3D-D51BC72740A9}" srcOrd="2" destOrd="0" presId="urn:microsoft.com/office/officeart/2005/8/layout/hProcess4"/>
    <dgm:cxn modelId="{63574CCB-A116-44BE-838C-651D34732EB4}" type="presParOf" srcId="{62B426F0-2042-4895-AF3D-D51BC72740A9}" destId="{9D4896E1-FCE1-4E8D-B4F4-B725EF8FAA12}" srcOrd="0" destOrd="0" presId="urn:microsoft.com/office/officeart/2005/8/layout/hProcess4"/>
    <dgm:cxn modelId="{96DD4F61-A7D2-4F3F-BD9D-3291DE2E0450}" type="presParOf" srcId="{62B426F0-2042-4895-AF3D-D51BC72740A9}" destId="{A3020A2D-B129-4873-B2E3-E14D59C8FCFD}" srcOrd="1" destOrd="0" presId="urn:microsoft.com/office/officeart/2005/8/layout/hProcess4"/>
    <dgm:cxn modelId="{AEC5229F-5978-4013-993F-C629874B09CD}" type="presParOf" srcId="{62B426F0-2042-4895-AF3D-D51BC72740A9}" destId="{3545EA38-BDBA-450C-A3D2-6B5A4D3671F7}" srcOrd="2" destOrd="0" presId="urn:microsoft.com/office/officeart/2005/8/layout/hProcess4"/>
    <dgm:cxn modelId="{5CE1E409-4F9A-49F9-983C-DE155F761F79}" type="presParOf" srcId="{62B426F0-2042-4895-AF3D-D51BC72740A9}" destId="{6776E0B8-B839-4077-BFDB-0ABBC7AF5389}" srcOrd="3" destOrd="0" presId="urn:microsoft.com/office/officeart/2005/8/layout/hProcess4"/>
    <dgm:cxn modelId="{B222A302-BBFE-4990-9516-455E9300BED7}" type="presParOf" srcId="{62B426F0-2042-4895-AF3D-D51BC72740A9}" destId="{AF2CE8CE-2AF6-42C7-AB4A-24D85F6F7A0D}" srcOrd="4" destOrd="0" presId="urn:microsoft.com/office/officeart/2005/8/layout/hProcess4"/>
    <dgm:cxn modelId="{C139AF3B-6BB6-44C4-97DC-3D62A53C3952}" type="presParOf" srcId="{B8E83C41-3728-48B4-8B63-4609C02CF284}" destId="{F04BF41F-367C-4149-B554-8F2098E70A4E}" srcOrd="3" destOrd="0" presId="urn:microsoft.com/office/officeart/2005/8/layout/hProcess4"/>
    <dgm:cxn modelId="{BD9CB622-8D7D-4550-9014-C0CF7633ABBC}" type="presParOf" srcId="{B8E83C41-3728-48B4-8B63-4609C02CF284}" destId="{D5E4FF34-0B65-4E9B-B92C-792978D2D9F9}" srcOrd="4" destOrd="0" presId="urn:microsoft.com/office/officeart/2005/8/layout/hProcess4"/>
    <dgm:cxn modelId="{2D2F6216-36A3-4421-8570-608F77B1CB4A}" type="presParOf" srcId="{D5E4FF34-0B65-4E9B-B92C-792978D2D9F9}" destId="{517A61A5-5A55-4CA6-852D-5F84FECD6071}" srcOrd="0" destOrd="0" presId="urn:microsoft.com/office/officeart/2005/8/layout/hProcess4"/>
    <dgm:cxn modelId="{E27BAAAC-AA88-4108-8272-5C6781FDFB6A}" type="presParOf" srcId="{D5E4FF34-0B65-4E9B-B92C-792978D2D9F9}" destId="{154A299B-E1AE-4D95-B4BE-3C971101BB01}" srcOrd="1" destOrd="0" presId="urn:microsoft.com/office/officeart/2005/8/layout/hProcess4"/>
    <dgm:cxn modelId="{20AC5EDF-F4F3-4D79-A5F7-2A1AD3D623E5}" type="presParOf" srcId="{D5E4FF34-0B65-4E9B-B92C-792978D2D9F9}" destId="{791FAD69-DA68-4305-AC47-8C42E83D0F74}" srcOrd="2" destOrd="0" presId="urn:microsoft.com/office/officeart/2005/8/layout/hProcess4"/>
    <dgm:cxn modelId="{13FFFF81-89AE-409A-A02D-CD056C4C7CEA}" type="presParOf" srcId="{D5E4FF34-0B65-4E9B-B92C-792978D2D9F9}" destId="{E5F7DC32-3F91-4F53-88EF-ABEA3FABA220}" srcOrd="3" destOrd="0" presId="urn:microsoft.com/office/officeart/2005/8/layout/hProcess4"/>
    <dgm:cxn modelId="{D315E11A-B33E-44C8-A813-FF96F7AE44E3}" type="presParOf" srcId="{D5E4FF34-0B65-4E9B-B92C-792978D2D9F9}" destId="{54C0186C-C840-4AE4-88FD-86EFB13F46A9}" srcOrd="4" destOrd="0" presId="urn:microsoft.com/office/officeart/2005/8/layout/hProcess4"/>
    <dgm:cxn modelId="{A910AD6C-3BC9-41FB-8AD2-A575FC02F1AF}" type="presParOf" srcId="{B8E83C41-3728-48B4-8B63-4609C02CF284}" destId="{292077FB-D046-4F11-8C22-D2D81EACA84B}" srcOrd="5" destOrd="0" presId="urn:microsoft.com/office/officeart/2005/8/layout/hProcess4"/>
    <dgm:cxn modelId="{72A6B0C3-D1A1-4EDF-BCDD-CAE3B4D0C9C3}" type="presParOf" srcId="{B8E83C41-3728-48B4-8B63-4609C02CF284}" destId="{E940DFAC-9165-4484-A800-C85B2E0861E6}" srcOrd="6" destOrd="0" presId="urn:microsoft.com/office/officeart/2005/8/layout/hProcess4"/>
    <dgm:cxn modelId="{88C76921-6B28-45E9-BF50-F477DE329B69}" type="presParOf" srcId="{E940DFAC-9165-4484-A800-C85B2E0861E6}" destId="{2DDB64A4-C9C8-4AAC-9FD2-748E9FE6E73A}" srcOrd="0" destOrd="0" presId="urn:microsoft.com/office/officeart/2005/8/layout/hProcess4"/>
    <dgm:cxn modelId="{5D40EB6C-EF5B-4DAF-BEE8-F251B734EBA0}" type="presParOf" srcId="{E940DFAC-9165-4484-A800-C85B2E0861E6}" destId="{CCF37108-7075-4589-AB5B-0D21B3F2D823}" srcOrd="1" destOrd="0" presId="urn:microsoft.com/office/officeart/2005/8/layout/hProcess4"/>
    <dgm:cxn modelId="{5412294D-D0B1-45EC-9353-D99686F43980}" type="presParOf" srcId="{E940DFAC-9165-4484-A800-C85B2E0861E6}" destId="{ABA5E594-D898-4EBB-AC0C-3FF54505CD34}" srcOrd="2" destOrd="0" presId="urn:microsoft.com/office/officeart/2005/8/layout/hProcess4"/>
    <dgm:cxn modelId="{A9507F29-8886-40B1-8972-2D18CE12584A}" type="presParOf" srcId="{E940DFAC-9165-4484-A800-C85B2E0861E6}" destId="{262BDB44-ECFC-4EEC-B831-0E7F1A1CE95B}" srcOrd="3" destOrd="0" presId="urn:microsoft.com/office/officeart/2005/8/layout/hProcess4"/>
    <dgm:cxn modelId="{C8083EB0-2F3C-4CE5-A8A1-962C515E803D}" type="presParOf" srcId="{E940DFAC-9165-4484-A800-C85B2E0861E6}" destId="{58B53C3D-3C66-4E40-91E7-32AF639A7BA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F420C-DDE4-4FD7-931D-D0521FF44B4B}">
      <dsp:nvSpPr>
        <dsp:cNvPr id="0" name=""/>
        <dsp:cNvSpPr/>
      </dsp:nvSpPr>
      <dsp:spPr>
        <a:xfrm>
          <a:off x="442032" y="-113095"/>
          <a:ext cx="2270231" cy="13640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latin typeface="+mn-lt"/>
            </a:rPr>
            <a:t>Sistema de Reconocimiento y Promoción del DPD</a:t>
          </a:r>
          <a:endParaRPr lang="es-CL" sz="1600" b="1" kern="1200">
            <a:latin typeface="+mn-lt"/>
          </a:endParaRPr>
        </a:p>
      </dsp:txBody>
      <dsp:txXfrm>
        <a:off x="481983" y="-73144"/>
        <a:ext cx="2190329" cy="1284121"/>
      </dsp:txXfrm>
    </dsp:sp>
    <dsp:sp modelId="{12957E18-48A9-48AE-A4C4-BDAE6D5A3A01}">
      <dsp:nvSpPr>
        <dsp:cNvPr id="0" name=""/>
        <dsp:cNvSpPr/>
      </dsp:nvSpPr>
      <dsp:spPr>
        <a:xfrm rot="5400000">
          <a:off x="1281111" y="1733526"/>
          <a:ext cx="592073" cy="282596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>
            <a:latin typeface="+mj-lt"/>
          </a:endParaRPr>
        </a:p>
      </dsp:txBody>
      <dsp:txXfrm>
        <a:off x="1365890" y="1790045"/>
        <a:ext cx="422515" cy="169558"/>
      </dsp:txXfrm>
    </dsp:sp>
    <dsp:sp modelId="{1F47EF3B-1E61-4D72-B134-42946B878613}">
      <dsp:nvSpPr>
        <dsp:cNvPr id="0" name=""/>
        <dsp:cNvSpPr/>
      </dsp:nvSpPr>
      <dsp:spPr>
        <a:xfrm>
          <a:off x="442032" y="2498722"/>
          <a:ext cx="2270231" cy="13640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>
              <a:latin typeface="+mn-lt"/>
            </a:rPr>
            <a:t>Sistema de Apoyo Formativo</a:t>
          </a:r>
          <a:endParaRPr lang="es-CL" sz="1600" b="1" kern="1200">
            <a:latin typeface="+mn-lt"/>
          </a:endParaRPr>
        </a:p>
      </dsp:txBody>
      <dsp:txXfrm>
        <a:off x="481983" y="2538673"/>
        <a:ext cx="2190329" cy="1284121"/>
      </dsp:txXfrm>
    </dsp:sp>
    <dsp:sp modelId="{AA20A2B0-80C8-41B4-BE64-1A871C3E63AE}">
      <dsp:nvSpPr>
        <dsp:cNvPr id="0" name=""/>
        <dsp:cNvSpPr/>
      </dsp:nvSpPr>
      <dsp:spPr>
        <a:xfrm rot="16200000">
          <a:off x="1282923" y="1733522"/>
          <a:ext cx="588450" cy="28260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200" kern="1200">
            <a:latin typeface="+mj-lt"/>
          </a:endParaRPr>
        </a:p>
      </dsp:txBody>
      <dsp:txXfrm>
        <a:off x="1367704" y="1790043"/>
        <a:ext cx="418888" cy="169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9603-FEC4-45F3-8765-202A662C6C28}">
      <dsp:nvSpPr>
        <dsp:cNvPr id="0" name=""/>
        <dsp:cNvSpPr/>
      </dsp:nvSpPr>
      <dsp:spPr>
        <a:xfrm>
          <a:off x="186945" y="1923"/>
          <a:ext cx="1960332" cy="1176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[</a:t>
          </a:r>
          <a:r>
            <a:rPr lang="es-CL" sz="1400" kern="1200" err="1"/>
            <a:t>N°</a:t>
          </a:r>
          <a:r>
            <a:rPr lang="es-CL" sz="1400" kern="1200"/>
            <a:t> estudiantes]</a:t>
          </a:r>
        </a:p>
      </dsp:txBody>
      <dsp:txXfrm>
        <a:off x="186945" y="1923"/>
        <a:ext cx="1960332" cy="1176199"/>
      </dsp:txXfrm>
    </dsp:sp>
    <dsp:sp modelId="{C51CFB92-DA16-4EE3-A4BD-85683FACFDDF}">
      <dsp:nvSpPr>
        <dsp:cNvPr id="0" name=""/>
        <dsp:cNvSpPr/>
      </dsp:nvSpPr>
      <dsp:spPr>
        <a:xfrm>
          <a:off x="2343311" y="1923"/>
          <a:ext cx="1960332" cy="1176199"/>
        </a:xfrm>
        <a:prstGeom prst="rect">
          <a:avLst/>
        </a:prstGeom>
        <a:solidFill>
          <a:schemeClr val="accent5">
            <a:hueOff val="-1944391"/>
            <a:satOff val="-3612"/>
            <a:lumOff val="-2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Verdana" panose="020B0604030504040204"/>
              <a:ea typeface="+mn-ea"/>
              <a:cs typeface="+mn-cs"/>
            </a:rPr>
            <a:t>[Sello institucional]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sp:txBody>
      <dsp:txXfrm>
        <a:off x="2343311" y="1923"/>
        <a:ext cx="1960332" cy="1176199"/>
      </dsp:txXfrm>
    </dsp:sp>
    <dsp:sp modelId="{831F2A36-DE06-4DB9-90C0-E9AC7B52D85D}">
      <dsp:nvSpPr>
        <dsp:cNvPr id="0" name=""/>
        <dsp:cNvSpPr/>
      </dsp:nvSpPr>
      <dsp:spPr>
        <a:xfrm>
          <a:off x="4499676" y="1923"/>
          <a:ext cx="1960332" cy="1176199"/>
        </a:xfrm>
        <a:prstGeom prst="rect">
          <a:avLst/>
        </a:prstGeom>
        <a:solidFill>
          <a:schemeClr val="accent5">
            <a:hueOff val="-3888782"/>
            <a:satOff val="-7224"/>
            <a:lumOff val="-53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[Niveles de enseñanza]</a:t>
          </a:r>
        </a:p>
      </dsp:txBody>
      <dsp:txXfrm>
        <a:off x="4499676" y="1923"/>
        <a:ext cx="1960332" cy="1176199"/>
      </dsp:txXfrm>
    </dsp:sp>
    <dsp:sp modelId="{26AFEE7B-FD23-457F-99AF-5CC99A1B86B2}">
      <dsp:nvSpPr>
        <dsp:cNvPr id="0" name=""/>
        <dsp:cNvSpPr/>
      </dsp:nvSpPr>
      <dsp:spPr>
        <a:xfrm>
          <a:off x="186945" y="1374156"/>
          <a:ext cx="1960332" cy="1176199"/>
        </a:xfrm>
        <a:prstGeom prst="rect">
          <a:avLst/>
        </a:prstGeom>
        <a:solidFill>
          <a:schemeClr val="accent5">
            <a:hueOff val="-5833173"/>
            <a:satOff val="-10836"/>
            <a:lumOff val="-80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[IVE]</a:t>
          </a:r>
        </a:p>
      </dsp:txBody>
      <dsp:txXfrm>
        <a:off x="186945" y="1374156"/>
        <a:ext cx="1960332" cy="1176199"/>
      </dsp:txXfrm>
    </dsp:sp>
    <dsp:sp modelId="{3D4272A9-D8CA-4357-9E1F-89132EF5A23D}">
      <dsp:nvSpPr>
        <dsp:cNvPr id="0" name=""/>
        <dsp:cNvSpPr/>
      </dsp:nvSpPr>
      <dsp:spPr>
        <a:xfrm>
          <a:off x="2343311" y="1374156"/>
          <a:ext cx="1960332" cy="1176199"/>
        </a:xfrm>
        <a:prstGeom prst="rect">
          <a:avLst/>
        </a:prstGeom>
        <a:solidFill>
          <a:schemeClr val="accent5">
            <a:hueOff val="-7777564"/>
            <a:satOff val="-14448"/>
            <a:lumOff val="-10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[% Alumnos Prioritarios]</a:t>
          </a:r>
          <a:endParaRPr lang="es-CL" sz="1400" kern="1200"/>
        </a:p>
      </dsp:txBody>
      <dsp:txXfrm>
        <a:off x="2343311" y="1374156"/>
        <a:ext cx="1960332" cy="1176199"/>
      </dsp:txXfrm>
    </dsp:sp>
    <dsp:sp modelId="{8B0F23D1-CED7-46B3-99E2-002CF34214F4}">
      <dsp:nvSpPr>
        <dsp:cNvPr id="0" name=""/>
        <dsp:cNvSpPr/>
      </dsp:nvSpPr>
      <dsp:spPr>
        <a:xfrm>
          <a:off x="4499676" y="1374156"/>
          <a:ext cx="1960332" cy="1176199"/>
        </a:xfrm>
        <a:prstGeom prst="rect">
          <a:avLst/>
        </a:prstGeom>
        <a:solidFill>
          <a:schemeClr val="accent5">
            <a:hueOff val="-9721956"/>
            <a:satOff val="-18060"/>
            <a:lumOff val="-133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latin typeface="Verdana" panose="020B0604030504040204"/>
              <a:ea typeface="+mn-ea"/>
              <a:cs typeface="+mn-cs"/>
            </a:rPr>
            <a:t>[N° docentes y educadores/as]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sp:txBody>
      <dsp:txXfrm>
        <a:off x="4499676" y="1374156"/>
        <a:ext cx="1960332" cy="1176199"/>
      </dsp:txXfrm>
    </dsp:sp>
    <dsp:sp modelId="{EDD4FCEB-2D9D-4D6F-980D-8553B9E6E62E}">
      <dsp:nvSpPr>
        <dsp:cNvPr id="0" name=""/>
        <dsp:cNvSpPr/>
      </dsp:nvSpPr>
      <dsp:spPr>
        <a:xfrm>
          <a:off x="186945" y="2746388"/>
          <a:ext cx="1960332" cy="1176199"/>
        </a:xfrm>
        <a:prstGeom prst="rect">
          <a:avLst/>
        </a:prstGeom>
        <a:solidFill>
          <a:schemeClr val="accent5">
            <a:hueOff val="-11666346"/>
            <a:satOff val="-21672"/>
            <a:lumOff val="-16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Verdana" panose="020B0604030504040204"/>
              <a:ea typeface="+mn-ea"/>
              <a:cs typeface="+mn-cs"/>
            </a:rPr>
            <a:t>[Agregar]</a:t>
          </a:r>
          <a:endParaRPr lang="es-CL" sz="1400" kern="1200"/>
        </a:p>
      </dsp:txBody>
      <dsp:txXfrm>
        <a:off x="186945" y="2746388"/>
        <a:ext cx="1960332" cy="1176199"/>
      </dsp:txXfrm>
    </dsp:sp>
    <dsp:sp modelId="{D1315415-3014-4243-925C-814669BF4A2B}">
      <dsp:nvSpPr>
        <dsp:cNvPr id="0" name=""/>
        <dsp:cNvSpPr/>
      </dsp:nvSpPr>
      <dsp:spPr>
        <a:xfrm>
          <a:off x="2343311" y="2746388"/>
          <a:ext cx="1960332" cy="1176199"/>
        </a:xfrm>
        <a:prstGeom prst="rect">
          <a:avLst/>
        </a:prstGeom>
        <a:solidFill>
          <a:schemeClr val="accent5">
            <a:hueOff val="-13610737"/>
            <a:satOff val="-25284"/>
            <a:lumOff val="-187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Verdana" panose="020B0604030504040204"/>
              <a:ea typeface="+mn-ea"/>
              <a:cs typeface="+mn-cs"/>
            </a:rPr>
            <a:t>[Agregar]</a:t>
          </a:r>
          <a:endParaRPr lang="es-CL" sz="1400" kern="1200"/>
        </a:p>
      </dsp:txBody>
      <dsp:txXfrm>
        <a:off x="2343311" y="2746388"/>
        <a:ext cx="1960332" cy="1176199"/>
      </dsp:txXfrm>
    </dsp:sp>
    <dsp:sp modelId="{EE9ACFB6-257B-456E-B9F3-E9E6D4AC5640}">
      <dsp:nvSpPr>
        <dsp:cNvPr id="0" name=""/>
        <dsp:cNvSpPr/>
      </dsp:nvSpPr>
      <dsp:spPr>
        <a:xfrm>
          <a:off x="4499676" y="2746388"/>
          <a:ext cx="1960332" cy="1176199"/>
        </a:xfrm>
        <a:prstGeom prst="rect">
          <a:avLst/>
        </a:prstGeom>
        <a:solidFill>
          <a:schemeClr val="accent5">
            <a:hueOff val="-15555128"/>
            <a:satOff val="-2889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Verdana" panose="020B0604030504040204"/>
              <a:ea typeface="+mn-ea"/>
              <a:cs typeface="+mn-cs"/>
            </a:rPr>
            <a:t>[Agregar]</a:t>
          </a:r>
          <a:endParaRPr lang="es-CL" sz="1400" kern="1200">
            <a:latin typeface="Verdana" panose="020B0604030504040204"/>
            <a:ea typeface="+mn-ea"/>
            <a:cs typeface="+mn-cs"/>
          </a:endParaRPr>
        </a:p>
      </dsp:txBody>
      <dsp:txXfrm>
        <a:off x="4499676" y="2746388"/>
        <a:ext cx="1960332" cy="1176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9603-FEC4-45F3-8765-202A662C6C28}">
      <dsp:nvSpPr>
        <dsp:cNvPr id="0" name=""/>
        <dsp:cNvSpPr/>
      </dsp:nvSpPr>
      <dsp:spPr>
        <a:xfrm>
          <a:off x="2389477" y="220296"/>
          <a:ext cx="1960332" cy="11761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[N° docentes en su primer año de ejercicio profesional</a:t>
          </a:r>
        </a:p>
      </dsp:txBody>
      <dsp:txXfrm>
        <a:off x="2389477" y="220296"/>
        <a:ext cx="1960332" cy="1176199"/>
      </dsp:txXfrm>
    </dsp:sp>
    <dsp:sp modelId="{26AFEE7B-FD23-457F-99AF-5CC99A1B86B2}">
      <dsp:nvSpPr>
        <dsp:cNvPr id="0" name=""/>
        <dsp:cNvSpPr/>
      </dsp:nvSpPr>
      <dsp:spPr>
        <a:xfrm>
          <a:off x="4539746" y="220296"/>
          <a:ext cx="1960332" cy="1176199"/>
        </a:xfrm>
        <a:prstGeom prst="rect">
          <a:avLst/>
        </a:prstGeom>
        <a:solidFill>
          <a:schemeClr val="accent5">
            <a:hueOff val="-1944391"/>
            <a:satOff val="-3612"/>
            <a:lumOff val="-26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/>
            <a:t>[N° docentes que no han realizado su primer proceso de reconocimiento]</a:t>
          </a:r>
        </a:p>
      </dsp:txBody>
      <dsp:txXfrm>
        <a:off x="4539746" y="220296"/>
        <a:ext cx="1960332" cy="1176199"/>
      </dsp:txXfrm>
    </dsp:sp>
    <dsp:sp modelId="{831F2A36-DE06-4DB9-90C0-E9AC7B52D85D}">
      <dsp:nvSpPr>
        <dsp:cNvPr id="0" name=""/>
        <dsp:cNvSpPr/>
      </dsp:nvSpPr>
      <dsp:spPr>
        <a:xfrm>
          <a:off x="182201" y="1500789"/>
          <a:ext cx="1960332" cy="1176199"/>
        </a:xfrm>
        <a:prstGeom prst="rect">
          <a:avLst/>
        </a:prstGeom>
        <a:solidFill>
          <a:schemeClr val="accent5">
            <a:hueOff val="-3888782"/>
            <a:satOff val="-7224"/>
            <a:lumOff val="-53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en tramo inicial y temprano]</a:t>
          </a:r>
        </a:p>
      </dsp:txBody>
      <dsp:txXfrm>
        <a:off x="182201" y="1500789"/>
        <a:ext cx="1960332" cy="1176199"/>
      </dsp:txXfrm>
    </dsp:sp>
    <dsp:sp modelId="{8B0F23D1-CED7-46B3-99E2-002CF34214F4}">
      <dsp:nvSpPr>
        <dsp:cNvPr id="0" name=""/>
        <dsp:cNvSpPr/>
      </dsp:nvSpPr>
      <dsp:spPr>
        <a:xfrm>
          <a:off x="189023" y="220292"/>
          <a:ext cx="1960332" cy="1176199"/>
        </a:xfrm>
        <a:prstGeom prst="rect">
          <a:avLst/>
        </a:prstGeom>
        <a:solidFill>
          <a:schemeClr val="accent5">
            <a:hueOff val="-5833173"/>
            <a:satOff val="-10836"/>
            <a:lumOff val="-80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Verdana" panose="020B0604030504040204"/>
              <a:ea typeface="+mn-ea"/>
              <a:cs typeface="+mn-cs"/>
            </a:rPr>
            <a:t>[N° docentes en el establecimiento]</a:t>
          </a:r>
          <a:endParaRPr lang="es-CL" sz="1400" kern="1200" dirty="0">
            <a:latin typeface="Verdana" panose="020B0604030504040204"/>
            <a:ea typeface="+mn-ea"/>
            <a:cs typeface="+mn-cs"/>
          </a:endParaRPr>
        </a:p>
      </dsp:txBody>
      <dsp:txXfrm>
        <a:off x="189023" y="220292"/>
        <a:ext cx="1960332" cy="1176199"/>
      </dsp:txXfrm>
    </dsp:sp>
    <dsp:sp modelId="{2C7108FE-9D1C-4BC9-89C0-C52A53281BA9}">
      <dsp:nvSpPr>
        <dsp:cNvPr id="0" name=""/>
        <dsp:cNvSpPr/>
      </dsp:nvSpPr>
      <dsp:spPr>
        <a:xfrm>
          <a:off x="2381008" y="1506125"/>
          <a:ext cx="1960332" cy="1176199"/>
        </a:xfrm>
        <a:prstGeom prst="rect">
          <a:avLst/>
        </a:prstGeom>
        <a:solidFill>
          <a:schemeClr val="accent5">
            <a:hueOff val="-7777564"/>
            <a:satOff val="-14448"/>
            <a:lumOff val="-10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en tramo Avanzado, Experto I y II] </a:t>
          </a:r>
        </a:p>
      </dsp:txBody>
      <dsp:txXfrm>
        <a:off x="2381008" y="1506125"/>
        <a:ext cx="1960332" cy="1176199"/>
      </dsp:txXfrm>
    </dsp:sp>
    <dsp:sp modelId="{EDD4FCEB-2D9D-4D6F-980D-8553B9E6E62E}">
      <dsp:nvSpPr>
        <dsp:cNvPr id="0" name=""/>
        <dsp:cNvSpPr/>
      </dsp:nvSpPr>
      <dsp:spPr>
        <a:xfrm>
          <a:off x="4556232" y="1487283"/>
          <a:ext cx="1960332" cy="1176199"/>
        </a:xfrm>
        <a:prstGeom prst="rect">
          <a:avLst/>
        </a:prstGeom>
        <a:solidFill>
          <a:schemeClr val="accent5">
            <a:hueOff val="-9721956"/>
            <a:satOff val="-18060"/>
            <a:lumOff val="-133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mentores/as]</a:t>
          </a:r>
          <a:endParaRPr lang="es-CL" sz="1400" kern="1200"/>
        </a:p>
      </dsp:txBody>
      <dsp:txXfrm>
        <a:off x="4556232" y="1487283"/>
        <a:ext cx="1960332" cy="1176199"/>
      </dsp:txXfrm>
    </dsp:sp>
    <dsp:sp modelId="{F8BDE197-BB3E-4AED-8C1E-3C782DCD3742}">
      <dsp:nvSpPr>
        <dsp:cNvPr id="0" name=""/>
        <dsp:cNvSpPr/>
      </dsp:nvSpPr>
      <dsp:spPr>
        <a:xfrm>
          <a:off x="186945" y="2746388"/>
          <a:ext cx="1960332" cy="1176199"/>
        </a:xfrm>
        <a:prstGeom prst="rect">
          <a:avLst/>
        </a:prstGeom>
        <a:solidFill>
          <a:schemeClr val="accent5">
            <a:hueOff val="-11666346"/>
            <a:satOff val="-21672"/>
            <a:lumOff val="-16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de la Red Maestros de Maestros]</a:t>
          </a:r>
          <a:endParaRPr lang="es-CL" sz="1400" kern="1200"/>
        </a:p>
      </dsp:txBody>
      <dsp:txXfrm>
        <a:off x="186945" y="2746388"/>
        <a:ext cx="1960332" cy="1176199"/>
      </dsp:txXfrm>
    </dsp:sp>
    <dsp:sp modelId="{D1315415-3014-4243-925C-814669BF4A2B}">
      <dsp:nvSpPr>
        <dsp:cNvPr id="0" name=""/>
        <dsp:cNvSpPr/>
      </dsp:nvSpPr>
      <dsp:spPr>
        <a:xfrm>
          <a:off x="2381028" y="2748312"/>
          <a:ext cx="1960332" cy="1176199"/>
        </a:xfrm>
        <a:prstGeom prst="rect">
          <a:avLst/>
        </a:prstGeom>
        <a:solidFill>
          <a:schemeClr val="accent5">
            <a:hueOff val="-13610737"/>
            <a:satOff val="-25284"/>
            <a:lumOff val="-187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[N° docentes por jubilar en los próximos 4 años]</a:t>
          </a:r>
          <a:endParaRPr lang="es-CL" sz="1400" kern="1200"/>
        </a:p>
      </dsp:txBody>
      <dsp:txXfrm>
        <a:off x="2381028" y="2748312"/>
        <a:ext cx="1960332" cy="1176199"/>
      </dsp:txXfrm>
    </dsp:sp>
    <dsp:sp modelId="{EE9ACFB6-257B-456E-B9F3-E9E6D4AC5640}">
      <dsp:nvSpPr>
        <dsp:cNvPr id="0" name=""/>
        <dsp:cNvSpPr/>
      </dsp:nvSpPr>
      <dsp:spPr>
        <a:xfrm>
          <a:off x="4556232" y="2748312"/>
          <a:ext cx="1960332" cy="1176199"/>
        </a:xfrm>
        <a:prstGeom prst="rect">
          <a:avLst/>
        </a:prstGeom>
        <a:solidFill>
          <a:schemeClr val="accent5">
            <a:hueOff val="-15555128"/>
            <a:satOff val="-2889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>
              <a:latin typeface="Verdana" panose="020B0604030504040204"/>
              <a:ea typeface="+mn-ea"/>
              <a:cs typeface="+mn-cs"/>
            </a:rPr>
            <a:t>[Agregar]</a:t>
          </a:r>
        </a:p>
      </dsp:txBody>
      <dsp:txXfrm>
        <a:off x="4556232" y="2748312"/>
        <a:ext cx="1960332" cy="1176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2FBBB-7458-4287-A45F-7C4CCB9C4B1C}">
      <dsp:nvSpPr>
        <dsp:cNvPr id="0" name=""/>
        <dsp:cNvSpPr/>
      </dsp:nvSpPr>
      <dsp:spPr>
        <a:xfrm>
          <a:off x="0" y="259171"/>
          <a:ext cx="3331410" cy="1759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 dirty="0">
            <a:latin typeface="+mn-lt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[</a:t>
          </a:r>
          <a:r>
            <a:rPr lang="es-ES" sz="1400" kern="1200" dirty="0" err="1">
              <a:latin typeface="+mn-lt"/>
            </a:rPr>
            <a:t>N°</a:t>
          </a:r>
          <a:r>
            <a:rPr lang="es-ES" sz="1400" kern="1200" dirty="0">
              <a:latin typeface="+mn-lt"/>
            </a:rPr>
            <a:t> Docentes de la RMM]</a:t>
          </a:r>
          <a:endParaRPr lang="es-CL" sz="1400" b="0" kern="1200" dirty="0">
            <a:latin typeface="+mn-lt"/>
          </a:endParaRPr>
        </a:p>
      </dsp:txBody>
      <dsp:txXfrm>
        <a:off x="0" y="259171"/>
        <a:ext cx="3331410" cy="1759207"/>
      </dsp:txXfrm>
    </dsp:sp>
    <dsp:sp modelId="{EDFA7A00-ED5D-47D5-9C4A-F10392B806A0}">
      <dsp:nvSpPr>
        <dsp:cNvPr id="0" name=""/>
        <dsp:cNvSpPr/>
      </dsp:nvSpPr>
      <dsp:spPr>
        <a:xfrm>
          <a:off x="3638853" y="277994"/>
          <a:ext cx="3331410" cy="1759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[Proyectos de Participación Activa desarrollados]</a:t>
          </a:r>
        </a:p>
      </dsp:txBody>
      <dsp:txXfrm>
        <a:off x="3638853" y="277994"/>
        <a:ext cx="3331410" cy="1759207"/>
      </dsp:txXfrm>
    </dsp:sp>
    <dsp:sp modelId="{813657F4-4F96-4B22-95CC-C3C1D6B0AD05}">
      <dsp:nvSpPr>
        <dsp:cNvPr id="0" name=""/>
        <dsp:cNvSpPr/>
      </dsp:nvSpPr>
      <dsp:spPr>
        <a:xfrm>
          <a:off x="7256068" y="289631"/>
          <a:ext cx="3353048" cy="1754932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+mn-lt"/>
            </a:rPr>
            <a:t>[Mentorías a docentes principiantes realizadas]</a:t>
          </a:r>
          <a:endParaRPr lang="es-CL" sz="1400" kern="1200" dirty="0">
            <a:solidFill>
              <a:srgbClr val="1B4389">
                <a:hueOff val="0"/>
                <a:satOff val="0"/>
                <a:lumOff val="0"/>
                <a:alphaOff val="0"/>
              </a:srgbClr>
            </a:solidFill>
            <a:latin typeface="Verdana" panose="020B0604030504040204"/>
            <a:ea typeface="+mn-ea"/>
            <a:cs typeface="+mn-cs"/>
          </a:endParaRPr>
        </a:p>
      </dsp:txBody>
      <dsp:txXfrm>
        <a:off x="7256068" y="289631"/>
        <a:ext cx="3353048" cy="1754932"/>
      </dsp:txXfrm>
    </dsp:sp>
    <dsp:sp modelId="{86041471-2950-41C4-8DC6-1B09AE85DDD6}">
      <dsp:nvSpPr>
        <dsp:cNvPr id="0" name=""/>
        <dsp:cNvSpPr/>
      </dsp:nvSpPr>
      <dsp:spPr>
        <a:xfrm>
          <a:off x="14241" y="2330403"/>
          <a:ext cx="3331410" cy="1759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solidFill>
                <a:srgbClr val="1B4389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/>
              <a:ea typeface="+mn-ea"/>
              <a:cs typeface="+mn-cs"/>
            </a:rPr>
            <a:t>[Docentes con Postítulos]</a:t>
          </a:r>
        </a:p>
      </dsp:txBody>
      <dsp:txXfrm>
        <a:off x="14241" y="2330403"/>
        <a:ext cx="3331410" cy="1759207"/>
      </dsp:txXfrm>
    </dsp:sp>
    <dsp:sp modelId="{3D35D97A-6317-4F00-9D93-99D4420E1816}">
      <dsp:nvSpPr>
        <dsp:cNvPr id="0" name=""/>
        <dsp:cNvSpPr/>
      </dsp:nvSpPr>
      <dsp:spPr>
        <a:xfrm>
          <a:off x="3638853" y="2349261"/>
          <a:ext cx="3331410" cy="1759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Verdana" panose="020B0604030504040204"/>
              <a:ea typeface="+mn-ea"/>
              <a:cs typeface="+mn-cs"/>
            </a:rPr>
            <a:t>[Docentes con Postgrados]</a:t>
          </a:r>
          <a:endParaRPr lang="es-CL" sz="1400" kern="1200" dirty="0">
            <a:solidFill>
              <a:srgbClr val="1B4389">
                <a:hueOff val="0"/>
                <a:satOff val="0"/>
                <a:lumOff val="0"/>
                <a:alphaOff val="0"/>
              </a:srgbClr>
            </a:solidFill>
            <a:latin typeface="Verdana" panose="020B0604030504040204"/>
            <a:ea typeface="+mn-ea"/>
            <a:cs typeface="+mn-cs"/>
          </a:endParaRPr>
        </a:p>
      </dsp:txBody>
      <dsp:txXfrm>
        <a:off x="3638853" y="2349261"/>
        <a:ext cx="3331410" cy="1759207"/>
      </dsp:txXfrm>
    </dsp:sp>
    <dsp:sp modelId="{A44D97D1-B4C1-4A35-A596-8436F71BBA23}">
      <dsp:nvSpPr>
        <dsp:cNvPr id="0" name=""/>
        <dsp:cNvSpPr/>
      </dsp:nvSpPr>
      <dsp:spPr>
        <a:xfrm>
          <a:off x="7263464" y="2330403"/>
          <a:ext cx="3331410" cy="175920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>
              <a:solidFill>
                <a:srgbClr val="1B4389">
                  <a:hueOff val="0"/>
                  <a:satOff val="0"/>
                  <a:lumOff val="0"/>
                  <a:alphaOff val="0"/>
                </a:srgbClr>
              </a:solidFill>
              <a:latin typeface="Verdana" panose="020B0604030504040204"/>
              <a:ea typeface="+mn-ea"/>
              <a:cs typeface="+mn-cs"/>
            </a:rPr>
            <a:t>[Docentes con otras capacidades profesionales destacadas]</a:t>
          </a:r>
          <a:endParaRPr lang="es-CL" sz="1200" kern="1200">
            <a:latin typeface="+mn-lt"/>
          </a:endParaRPr>
        </a:p>
      </dsp:txBody>
      <dsp:txXfrm>
        <a:off x="7263464" y="2330403"/>
        <a:ext cx="3331410" cy="17592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4AD9A-A0FF-45A3-B262-991852DACB85}">
      <dsp:nvSpPr>
        <dsp:cNvPr id="0" name=""/>
        <dsp:cNvSpPr/>
      </dsp:nvSpPr>
      <dsp:spPr>
        <a:xfrm>
          <a:off x="1624" y="1472406"/>
          <a:ext cx="2087327" cy="17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 dirty="0"/>
            <a:t>Identificar necesidades formativas del equipo docente basado en resultados de aprendizaje, desempeño docente, diálogo profesional y capacidades existentes.</a:t>
          </a:r>
        </a:p>
      </dsp:txBody>
      <dsp:txXfrm>
        <a:off x="41243" y="1512025"/>
        <a:ext cx="2008089" cy="1273454"/>
      </dsp:txXfrm>
    </dsp:sp>
    <dsp:sp modelId="{B9F16A87-3C6A-4EFF-81BF-1F54A51FEE8F}">
      <dsp:nvSpPr>
        <dsp:cNvPr id="0" name=""/>
        <dsp:cNvSpPr/>
      </dsp:nvSpPr>
      <dsp:spPr>
        <a:xfrm>
          <a:off x="1160103" y="1830200"/>
          <a:ext cx="2379106" cy="2379106"/>
        </a:xfrm>
        <a:prstGeom prst="leftCircularArrow">
          <a:avLst>
            <a:gd name="adj1" fmla="val 3476"/>
            <a:gd name="adj2" fmla="val 431106"/>
            <a:gd name="adj3" fmla="val 2206617"/>
            <a:gd name="adj4" fmla="val 9024489"/>
            <a:gd name="adj5" fmla="val 405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90E7A-3C3A-4063-B5F3-2A90C8BD550C}">
      <dsp:nvSpPr>
        <dsp:cNvPr id="0" name=""/>
        <dsp:cNvSpPr/>
      </dsp:nvSpPr>
      <dsp:spPr>
        <a:xfrm>
          <a:off x="465475" y="2825098"/>
          <a:ext cx="1855402" cy="7378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Etapa 1: Diagnóstico de necesidades</a:t>
          </a:r>
        </a:p>
      </dsp:txBody>
      <dsp:txXfrm>
        <a:off x="487085" y="2846708"/>
        <a:ext cx="1812182" cy="694612"/>
      </dsp:txXfrm>
    </dsp:sp>
    <dsp:sp modelId="{A3020A2D-B129-4873-B2E3-E14D59C8FCFD}">
      <dsp:nvSpPr>
        <dsp:cNvPr id="0" name=""/>
        <dsp:cNvSpPr/>
      </dsp:nvSpPr>
      <dsp:spPr>
        <a:xfrm>
          <a:off x="2714727" y="1472406"/>
          <a:ext cx="2087327" cy="17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/>
            <a:t>Definir propósitos formativos claros y coherentes con el diagnóstico, el Marco para la Buena Enseñanza y el PEI.</a:t>
          </a:r>
        </a:p>
      </dsp:txBody>
      <dsp:txXfrm>
        <a:off x="2754346" y="1880941"/>
        <a:ext cx="2008089" cy="1273454"/>
      </dsp:txXfrm>
    </dsp:sp>
    <dsp:sp modelId="{F04BF41F-367C-4149-B554-8F2098E70A4E}">
      <dsp:nvSpPr>
        <dsp:cNvPr id="0" name=""/>
        <dsp:cNvSpPr/>
      </dsp:nvSpPr>
      <dsp:spPr>
        <a:xfrm>
          <a:off x="3855811" y="389610"/>
          <a:ext cx="2645821" cy="2645821"/>
        </a:xfrm>
        <a:prstGeom prst="circularArrow">
          <a:avLst>
            <a:gd name="adj1" fmla="val 3126"/>
            <a:gd name="adj2" fmla="val 384439"/>
            <a:gd name="adj3" fmla="val 19440050"/>
            <a:gd name="adj4" fmla="val 12575511"/>
            <a:gd name="adj5" fmla="val 36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6E0B8-B839-4077-BFDB-0ABBC7AF5389}">
      <dsp:nvSpPr>
        <dsp:cNvPr id="0" name=""/>
        <dsp:cNvSpPr/>
      </dsp:nvSpPr>
      <dsp:spPr>
        <a:xfrm>
          <a:off x="3178578" y="1103490"/>
          <a:ext cx="1855402" cy="7378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Etapa 2: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Definición de Objetivos</a:t>
          </a:r>
        </a:p>
      </dsp:txBody>
      <dsp:txXfrm>
        <a:off x="3200188" y="1125100"/>
        <a:ext cx="1812182" cy="694612"/>
      </dsp:txXfrm>
    </dsp:sp>
    <dsp:sp modelId="{154A299B-E1AE-4D95-B4BE-3C971101BB01}">
      <dsp:nvSpPr>
        <dsp:cNvPr id="0" name=""/>
        <dsp:cNvSpPr/>
      </dsp:nvSpPr>
      <dsp:spPr>
        <a:xfrm>
          <a:off x="5427830" y="1472406"/>
          <a:ext cx="2087327" cy="17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/>
            <a:t>Diseñar actividades formativas individuales y  colaborativas, factibles de realizar y alineadas con los objetivos de desarrollo profesional.</a:t>
          </a:r>
        </a:p>
      </dsp:txBody>
      <dsp:txXfrm>
        <a:off x="5467449" y="1512025"/>
        <a:ext cx="2008089" cy="1273454"/>
      </dsp:txXfrm>
    </dsp:sp>
    <dsp:sp modelId="{292077FB-D046-4F11-8C22-D2D81EACA84B}">
      <dsp:nvSpPr>
        <dsp:cNvPr id="0" name=""/>
        <dsp:cNvSpPr/>
      </dsp:nvSpPr>
      <dsp:spPr>
        <a:xfrm>
          <a:off x="6586309" y="1830200"/>
          <a:ext cx="2379106" cy="2379106"/>
        </a:xfrm>
        <a:prstGeom prst="leftCircularArrow">
          <a:avLst>
            <a:gd name="adj1" fmla="val 3476"/>
            <a:gd name="adj2" fmla="val 431106"/>
            <a:gd name="adj3" fmla="val 2206617"/>
            <a:gd name="adj4" fmla="val 9024489"/>
            <a:gd name="adj5" fmla="val 405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7DC32-3F91-4F53-88EF-ABEA3FABA220}">
      <dsp:nvSpPr>
        <dsp:cNvPr id="0" name=""/>
        <dsp:cNvSpPr/>
      </dsp:nvSpPr>
      <dsp:spPr>
        <a:xfrm>
          <a:off x="5891681" y="2825098"/>
          <a:ext cx="1855402" cy="7378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Etapa 3: Planificación de Acciones</a:t>
          </a:r>
        </a:p>
      </dsp:txBody>
      <dsp:txXfrm>
        <a:off x="5913291" y="2846708"/>
        <a:ext cx="1812182" cy="694612"/>
      </dsp:txXfrm>
    </dsp:sp>
    <dsp:sp modelId="{CCF37108-7075-4589-AB5B-0D21B3F2D823}">
      <dsp:nvSpPr>
        <dsp:cNvPr id="0" name=""/>
        <dsp:cNvSpPr/>
      </dsp:nvSpPr>
      <dsp:spPr>
        <a:xfrm>
          <a:off x="8140933" y="1472406"/>
          <a:ext cx="2087327" cy="1721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100" kern="1200"/>
            <a:t>Desarrollar el plan con participación activa del equipo docente, ajustándolo según contexto y con seguimiento continuo.</a:t>
          </a:r>
        </a:p>
      </dsp:txBody>
      <dsp:txXfrm>
        <a:off x="8180552" y="1880941"/>
        <a:ext cx="2008089" cy="1273454"/>
      </dsp:txXfrm>
    </dsp:sp>
    <dsp:sp modelId="{262BDB44-ECFC-4EEC-B831-0E7F1A1CE95B}">
      <dsp:nvSpPr>
        <dsp:cNvPr id="0" name=""/>
        <dsp:cNvSpPr/>
      </dsp:nvSpPr>
      <dsp:spPr>
        <a:xfrm>
          <a:off x="8604784" y="1103490"/>
          <a:ext cx="1855402" cy="7378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Etapa 4: Implementación y Evaluación</a:t>
          </a:r>
        </a:p>
      </dsp:txBody>
      <dsp:txXfrm>
        <a:off x="8626394" y="1125100"/>
        <a:ext cx="1812182" cy="694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DA8A0AC-860D-6787-CADE-0B72B46779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D1BB263-8012-AB3F-708A-1D887075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51BA9C-D0DB-0441-BA7A-9665F809294D}" type="datetimeFigureOut">
              <a:rPr lang="es-CL"/>
              <a:pPr>
                <a:defRPr/>
              </a:pPr>
              <a:t>23-07-2025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E4830D-8B7F-565E-F1F3-9BB9E3BF72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8BC6BC-8B35-DB55-8014-15508144D3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DD960-4988-0548-BC1C-4267867223C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99C04C-6B1E-4BD0-A2CD-0B51B13F0EE3}" type="datetimeFigureOut">
              <a:rPr lang="es-CL" smtClean="0"/>
              <a:t>23-07-2025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58E357F-3852-465F-AF67-F0B811401C3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35242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8B87C-25C0-DFCB-4932-9B4351EF5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F3909E-3080-0E62-EBBE-C2539BDF79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AC81C01-9188-EFE5-0ED9-5035E28213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Diagnóstico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401AA4-3EA3-F622-A17D-3F458D0797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357F-3852-465F-AF67-F0B811401C37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6855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9FB14-0CCE-D138-40F3-C848A6B31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B76698E-E8D5-50CC-489E-E537ABEEAC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CAF3105-4EA3-381D-55A9-9D2ADBDD5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Diagnóstico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59990C-8F05-F042-328B-DEA202DC5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357F-3852-465F-AF67-F0B811401C37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4382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A82AC-06E9-64DC-DDA8-83AA71D1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429EEB-4CAC-5AA9-FFEE-2666B0775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E81EFF-73E6-182A-7CF2-D14C45604A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/>
              <a:t>Diagnóstico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16BBF21-FA47-FCD3-B707-9CE7C1D82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E357F-3852-465F-AF67-F0B811401C37}" type="slidenum">
              <a:rPr lang="es-CL" smtClean="0"/>
              <a:t>22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81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339259"/>
            <a:ext cx="10515600" cy="83771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CL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1"/>
          </p:nvPr>
        </p:nvSpPr>
        <p:spPr>
          <a:xfrm>
            <a:off x="2882212" y="3681032"/>
            <a:ext cx="6427574" cy="346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/>
          </p:nvPr>
        </p:nvSpPr>
        <p:spPr>
          <a:xfrm>
            <a:off x="4101379" y="1600590"/>
            <a:ext cx="3989238" cy="5599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8321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06D97B16-7C3C-3DCD-5321-EE541B5CC6E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12" name="Marcador de texto 13">
            <a:extLst>
              <a:ext uri="{FF2B5EF4-FFF2-40B4-BE49-F238E27FC236}">
                <a16:creationId xmlns:a16="http://schemas.microsoft.com/office/drawing/2014/main" id="{D466892E-21EB-5F17-7709-C5183D8B4B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3036" y="2291313"/>
            <a:ext cx="5279952" cy="22753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/>
              <a:t>Haga clic para modificar los estilos de texto del patrón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/>
              <a:t>Haga clic para modificar los estilos de texto del patrón </a:t>
            </a:r>
          </a:p>
          <a:p>
            <a:pPr lvl="0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43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AC17B51-1112-EBA5-7008-B8E53B0FD25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8715E8E8-EBF8-322B-D57B-C8BBB7C86D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149DC9BA-E36E-B480-1DED-19266C0E3A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F454279A-FB41-DDEE-90AD-23A93D6667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8703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36A952D6-5185-FE90-173D-9B4238679C1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55744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2">
            <a:extLst>
              <a:ext uri="{FF2B5EF4-FFF2-40B4-BE49-F238E27FC236}">
                <a16:creationId xmlns:a16="http://schemas.microsoft.com/office/drawing/2014/main" id="{083C2F68-6964-3C8B-C094-22EBBD96A1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60D15-3417-47F6-F965-7789E500EE5C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707258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5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2">
            <a:extLst>
              <a:ext uri="{FF2B5EF4-FFF2-40B4-BE49-F238E27FC236}">
                <a16:creationId xmlns:a16="http://schemas.microsoft.com/office/drawing/2014/main" id="{0ACB8943-007C-33E5-CF14-C945CC700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C458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6F0B8119-FB90-2490-8112-1D4EEF42EFB3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184961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6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2"/>
          <p:cNvSpPr>
            <a:spLocks noGrp="1"/>
          </p:cNvSpPr>
          <p:nvPr>
            <p:ph type="body" sz="quarter" idx="16"/>
          </p:nvPr>
        </p:nvSpPr>
        <p:spPr>
          <a:xfrm>
            <a:off x="2311400" y="1991656"/>
            <a:ext cx="7569200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B787F262-AA07-6FC4-4287-B4142226B22B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</p:spTree>
    <p:extLst>
      <p:ext uri="{BB962C8B-B14F-4D97-AF65-F5344CB8AC3E}">
        <p14:creationId xmlns:p14="http://schemas.microsoft.com/office/powerpoint/2010/main" val="49916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interior 7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0D6255A5-5A3F-5538-429C-DB581F832C2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715309" y="900983"/>
            <a:ext cx="9585138" cy="5961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TÍTULO DE LÁMINA</a:t>
            </a:r>
          </a:p>
        </p:txBody>
      </p:sp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4DB415EF-E6CF-1D34-E6EB-14DD19F69D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447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9E79EBB5-6B94-C65B-57BB-B6C49409F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79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  <p:sp>
        <p:nvSpPr>
          <p:cNvPr id="11" name="Marcador de texto 13">
            <a:extLst>
              <a:ext uri="{FF2B5EF4-FFF2-40B4-BE49-F238E27FC236}">
                <a16:creationId xmlns:a16="http://schemas.microsoft.com/office/drawing/2014/main" id="{DC51C920-4CC8-14E1-3746-F2578D74C8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25516" y="3002280"/>
            <a:ext cx="3362325" cy="2331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s-MX"/>
              <a:t>Lorem ipsum dolor sit amet, consectetur edipiscing elit, sed do eiusmod tempor incididunt ut labore et dolore magna aliqua</a:t>
            </a:r>
          </a:p>
        </p:txBody>
      </p:sp>
    </p:spTree>
    <p:extLst>
      <p:ext uri="{BB962C8B-B14F-4D97-AF65-F5344CB8AC3E}">
        <p14:creationId xmlns:p14="http://schemas.microsoft.com/office/powerpoint/2010/main" val="132129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31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00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8" r:id="rId5"/>
    <p:sldLayoutId id="2147483706" r:id="rId6"/>
    <p:sldLayoutId id="2147483708" r:id="rId7"/>
    <p:sldLayoutId id="2147483719" r:id="rId8"/>
    <p:sldLayoutId id="2147483711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centemas.cl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8CE3B01-6C7A-B312-5189-35B5F8E9575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96" y="2483428"/>
            <a:ext cx="9048808" cy="1756746"/>
          </a:xfrm>
          <a:prstGeom prst="rect">
            <a:avLst/>
          </a:prstGeom>
        </p:spPr>
        <p:txBody>
          <a:bodyPr lIns="91440" tIns="45720" rIns="91440" bIns="45720" rtlCol="0" anchor="t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2400" b="1">
                <a:latin typeface="Verdana"/>
                <a:ea typeface="Verdana"/>
              </a:rPr>
              <a:t>Jornada de reflexión pedagógica sobre Desarrollo Profesional Docente</a:t>
            </a:r>
            <a:endParaRPr lang="es-ES" sz="2400" b="1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s-ES" sz="120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1700">
                <a:latin typeface="Verdana"/>
                <a:ea typeface="Verdana"/>
              </a:rPr>
              <a:t>[nombre del establecimiento]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sz="1700">
                <a:latin typeface="Verdana"/>
                <a:ea typeface="Verdana"/>
              </a:rPr>
              <a:t>14 de Agosto 2025</a:t>
            </a:r>
            <a:endParaRPr lang="es-CL" sz="1700">
              <a:latin typeface="Verdana"/>
              <a:ea typeface="Verdana"/>
            </a:endParaRPr>
          </a:p>
        </p:txBody>
      </p:sp>
      <p:pic>
        <p:nvPicPr>
          <p:cNvPr id="3077" name="Imagen 2">
            <a:extLst>
              <a:ext uri="{FF2B5EF4-FFF2-40B4-BE49-F238E27FC236}">
                <a16:creationId xmlns:a16="http://schemas.microsoft.com/office/drawing/2014/main" id="{5EA336C6-F244-2056-C0B0-7C50E8B08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489" y="3919609"/>
            <a:ext cx="39497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400C43-4B02-B0F5-6175-D696E1558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084" y="833813"/>
            <a:ext cx="3109010" cy="1255169"/>
          </a:xfrm>
          <a:prstGeom prst="rect">
            <a:avLst/>
          </a:prstGeom>
        </p:spPr>
      </p:pic>
      <p:pic>
        <p:nvPicPr>
          <p:cNvPr id="7170" name="Picture 2" descr="Centro de Perfeccionamiento, Experimentación e Investigaciones Pedagógicas  - Wikipedia, la enciclopedia libre">
            <a:extLst>
              <a:ext uri="{FF2B5EF4-FFF2-40B4-BE49-F238E27FC236}">
                <a16:creationId xmlns:a16="http://schemas.microsoft.com/office/drawing/2014/main" id="{F26270CB-CCEF-5A21-D0A4-356BF1870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282" y="4560738"/>
            <a:ext cx="1384188" cy="12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FF7F2F62-C6B7-00FE-ADA8-A69859EA50E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808701"/>
            <a:ext cx="10161238" cy="1085472"/>
          </a:xfrm>
        </p:spPr>
        <p:txBody>
          <a:bodyPr>
            <a:normAutofit/>
          </a:bodyPr>
          <a:lstStyle/>
          <a:p>
            <a:r>
              <a:rPr lang="es-ES"/>
              <a:t>Capacidades docentes en el establecimiento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BD4B31-3242-B14A-88C6-787B370D2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660805"/>
              </p:ext>
            </p:extLst>
          </p:nvPr>
        </p:nvGraphicFramePr>
        <p:xfrm>
          <a:off x="791441" y="1812893"/>
          <a:ext cx="10609117" cy="43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E9E07756-67F5-1A88-20E4-40260BE91E15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101" y="2251133"/>
            <a:ext cx="1103259" cy="426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789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033B5-2C88-AAE2-D172-E8E3CDF79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9A1AA51-86D8-02BB-E48F-B2BD94636438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8" y="717400"/>
            <a:ext cx="9604349" cy="596123"/>
          </a:xfrm>
        </p:spPr>
        <p:txBody>
          <a:bodyPr>
            <a:normAutofit/>
          </a:bodyPr>
          <a:lstStyle/>
          <a:p>
            <a:r>
              <a:rPr lang="es-ES"/>
              <a:t>Portafolio de Competencias Pedagógicas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650339-5630-7629-D741-0A71CF214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308" y="5180309"/>
            <a:ext cx="10770175" cy="960291"/>
          </a:xfrm>
        </p:spPr>
        <p:txBody>
          <a:bodyPr lIns="91440" tIns="45720" rIns="91440" bIns="45720" anchor="t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>
                <a:latin typeface="Verdana"/>
                <a:ea typeface="Verdana"/>
              </a:rPr>
              <a:t>[agregar información desde Docente Más sobre el proceso de reconocimiento disponibles en </a:t>
            </a:r>
            <a:r>
              <a:rPr lang="es-ES" dirty="0">
                <a:latin typeface="Verdana"/>
                <a:ea typeface="Verdana"/>
                <a:hlinkClick r:id="rId2"/>
              </a:rPr>
              <a:t>www.docentemas.cl</a:t>
            </a:r>
            <a:r>
              <a:rPr lang="es-ES" dirty="0">
                <a:latin typeface="Verdana"/>
                <a:ea typeface="Verdana"/>
              </a:rPr>
              <a:t>. Revisar manuales, rúbricas e informes de resultados (nacional, sostenedor y por establecimiento)]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46070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3EB94-BDA7-717A-C1F9-8BCC61B35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7707A4D9-A3D8-F123-6052-D2338D8C07B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5368" y="693336"/>
            <a:ext cx="10770525" cy="843233"/>
          </a:xfrm>
        </p:spPr>
        <p:txBody>
          <a:bodyPr>
            <a:normAutofit lnSpcReduction="10000"/>
          </a:bodyPr>
          <a:lstStyle/>
          <a:p>
            <a:r>
              <a:rPr lang="es-ES" altLang="es-CL" sz="2800" b="1">
                <a:solidFill>
                  <a:srgbClr val="173277"/>
                </a:solidFill>
                <a:latin typeface="Verdana"/>
                <a:ea typeface="Verdana"/>
              </a:rPr>
              <a:t>Plan Local de Formación para el Desarrollo Profesional, del Plan de Mejoramiento Educativo</a:t>
            </a:r>
            <a:endParaRPr lang="es-ES" altLang="es-CL" sz="3600">
              <a:solidFill>
                <a:srgbClr val="173277"/>
              </a:solidFill>
              <a:latin typeface="Verdana"/>
              <a:ea typeface="Verdana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50F73FF9-548A-FCD6-63D7-6CDFBAE4E8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429" y="1704142"/>
            <a:ext cx="5804214" cy="455750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>
                <a:solidFill>
                  <a:schemeClr val="tx1"/>
                </a:solidFill>
              </a:rPr>
              <a:t>[agregar las principales acciones relacionadas a PLF-DP de su PME]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/>
          </a:p>
        </p:txBody>
      </p:sp>
      <p:pic>
        <p:nvPicPr>
          <p:cNvPr id="10" name="Imagen 9" descr="Personas posando para una foto&#10;&#10;El contenido generado por IA puede ser incorrecto.">
            <a:extLst>
              <a:ext uri="{FF2B5EF4-FFF2-40B4-BE49-F238E27FC236}">
                <a16:creationId xmlns:a16="http://schemas.microsoft.com/office/drawing/2014/main" id="{FF38A121-3761-CFA6-4293-30682DAF7F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95" y="3222790"/>
            <a:ext cx="4083076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07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5CC4F-3E76-23BD-708B-AC15EB8B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CE8D33D5-04EC-F763-21C3-A698942F2869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05368" y="693336"/>
            <a:ext cx="10770525" cy="84323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s-ES" altLang="es-CL">
                <a:solidFill>
                  <a:srgbClr val="173277"/>
                </a:solidFill>
                <a:latin typeface="Verdana"/>
                <a:ea typeface="Verdana"/>
              </a:rPr>
              <a:t>Buenas practicas de</a:t>
            </a:r>
            <a:r>
              <a:rPr lang="es-ES" altLang="es-CL" sz="2800" b="1">
                <a:solidFill>
                  <a:srgbClr val="173277"/>
                </a:solidFill>
                <a:latin typeface="Verdana"/>
                <a:ea typeface="Verdana"/>
              </a:rPr>
              <a:t> Desarrollo Profesional</a:t>
            </a:r>
            <a:endParaRPr lang="es-ES" altLang="es-CL">
              <a:solidFill>
                <a:srgbClr val="173277"/>
              </a:solidFill>
              <a:latin typeface="Verdana"/>
              <a:ea typeface="Verdana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DAA6718-E7FE-444D-B328-6B2F0EA347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69034" y="1533695"/>
            <a:ext cx="5804214" cy="4557509"/>
          </a:xfrm>
        </p:spPr>
        <p:txBody>
          <a:bodyPr lIns="91440" tIns="45720" rIns="91440" bIns="45720" anchor="t">
            <a:norm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s-ES">
                <a:latin typeface="Verdana"/>
                <a:ea typeface="Verdana"/>
              </a:rPr>
              <a:t>[agregar las principales acciones relacionadas a desarrollo docente que se realicen en su establecimiento]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/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/>
          </a:p>
        </p:txBody>
      </p:sp>
      <p:pic>
        <p:nvPicPr>
          <p:cNvPr id="3" name="Imagen 2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16A6FDD4-43DD-CD5A-E715-CDB46E0F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" y="2048317"/>
            <a:ext cx="4379388" cy="291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724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279156-4E92-B05C-7D13-60CD334D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E497B0D-379F-E5B8-29CF-E32F83331E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96" y="2845169"/>
            <a:ext cx="9048808" cy="2952730"/>
          </a:xfrm>
          <a:prstGeom prst="rect">
            <a:avLst/>
          </a:prstGeom>
        </p:spPr>
        <p:txBody>
          <a:bodyPr lIns="91440" tIns="45720" rIns="91440" bIns="45720" rtlCol="0" anchor="t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MOMENTO N°2: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b="1">
              <a:latin typeface="Verdana"/>
              <a:ea typeface="Verdana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Desafíos educativos, necesidades formativas y fortalezas profesionales</a:t>
            </a:r>
            <a:endParaRPr lang="es-ES" b="1"/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F29C23A6-D64B-5DC1-9AF8-F356147C4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84" y="833813"/>
            <a:ext cx="3109010" cy="1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30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36095-264E-5F71-C420-6ECDDDE91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D093FBC2-190C-6DF8-1671-CC41D3F3C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479243"/>
              </p:ext>
            </p:extLst>
          </p:nvPr>
        </p:nvGraphicFramePr>
        <p:xfrm>
          <a:off x="865094" y="1468103"/>
          <a:ext cx="10461811" cy="4666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5F143ABF-14DE-B86D-0FD3-89361CCEFB6B}"/>
              </a:ext>
            </a:extLst>
          </p:cNvPr>
          <p:cNvSpPr txBox="1">
            <a:spLocks/>
          </p:cNvSpPr>
          <p:nvPr/>
        </p:nvSpPr>
        <p:spPr>
          <a:xfrm>
            <a:off x="715308" y="723476"/>
            <a:ext cx="10964501" cy="5961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/>
              <a:t>Etapas para la construcción del Plan Local de Formación</a:t>
            </a:r>
            <a:endParaRPr lang="es-CL" sz="3200"/>
          </a:p>
        </p:txBody>
      </p:sp>
    </p:spTree>
    <p:extLst>
      <p:ext uri="{BB962C8B-B14F-4D97-AF65-F5344CB8AC3E}">
        <p14:creationId xmlns:p14="http://schemas.microsoft.com/office/powerpoint/2010/main" val="3391292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2F68E743-84B2-35A7-04CD-FD2B1E50772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8429" y="643229"/>
            <a:ext cx="9585138" cy="596123"/>
          </a:xfrm>
        </p:spPr>
        <p:txBody>
          <a:bodyPr>
            <a:normAutofit/>
          </a:bodyPr>
          <a:lstStyle/>
          <a:p>
            <a:r>
              <a:rPr lang="es-ES"/>
              <a:t>ETAPA 1: Diagnóstico de necesidades</a:t>
            </a:r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D7FD3A7-4B43-2BDC-CD40-EBA9FCAB0E14}"/>
              </a:ext>
            </a:extLst>
          </p:cNvPr>
          <p:cNvSpPr txBox="1"/>
          <p:nvPr/>
        </p:nvSpPr>
        <p:spPr>
          <a:xfrm>
            <a:off x="1455121" y="1316466"/>
            <a:ext cx="815110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Desafíos educativos:</a:t>
            </a:r>
            <a:r>
              <a:rPr lang="es-ES" sz="2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¿Hacia dónde queremos llegar?</a:t>
            </a:r>
            <a:endParaRPr lang="es-CL" sz="2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8C46DC7-3989-7ED5-9A09-D4E83DC19140}"/>
              </a:ext>
            </a:extLst>
          </p:cNvPr>
          <p:cNvSpPr/>
          <p:nvPr/>
        </p:nvSpPr>
        <p:spPr>
          <a:xfrm>
            <a:off x="628429" y="2083963"/>
            <a:ext cx="10957320" cy="4368104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Gráfico 10" descr="Insignia 1 con relleno sólido">
            <a:extLst>
              <a:ext uri="{FF2B5EF4-FFF2-40B4-BE49-F238E27FC236}">
                <a16:creationId xmlns:a16="http://schemas.microsoft.com/office/drawing/2014/main" id="{71A3CF46-311B-C3F9-FB43-01063BB1B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858" y="1174552"/>
            <a:ext cx="741263" cy="74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9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D90AF-79D1-ADCE-C6E9-3E9D8179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7311923-C324-8DDE-F2CE-92A0B0FD935D}"/>
              </a:ext>
            </a:extLst>
          </p:cNvPr>
          <p:cNvSpPr txBox="1"/>
          <p:nvPr/>
        </p:nvSpPr>
        <p:spPr>
          <a:xfrm>
            <a:off x="1455121" y="1316466"/>
            <a:ext cx="1013062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Necesidades formativas:</a:t>
            </a:r>
            <a:r>
              <a:rPr lang="es-ES" sz="24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¿Qué </a:t>
            </a:r>
            <a:r>
              <a:rPr lang="es-ES" sz="2400" b="1">
                <a:latin typeface="Aptos" panose="020B0004020202020204" pitchFamily="34" charset="0"/>
                <a:cs typeface="Times New Roman" panose="02020603050405020304" pitchFamily="18" charset="0"/>
              </a:rPr>
              <a:t>apoyos nos </a:t>
            </a:r>
            <a:r>
              <a:rPr lang="es-ES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falta para lograrlo?</a:t>
            </a:r>
            <a:endParaRPr lang="es-CL" sz="2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97EC922-88CB-EFC7-72D2-D82B6C708263}"/>
              </a:ext>
            </a:extLst>
          </p:cNvPr>
          <p:cNvSpPr/>
          <p:nvPr/>
        </p:nvSpPr>
        <p:spPr>
          <a:xfrm>
            <a:off x="628429" y="2083963"/>
            <a:ext cx="10957320" cy="4368104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 descr="Insignia con relleno sólido">
            <a:extLst>
              <a:ext uri="{FF2B5EF4-FFF2-40B4-BE49-F238E27FC236}">
                <a16:creationId xmlns:a16="http://schemas.microsoft.com/office/drawing/2014/main" id="{366E71A4-F1E4-7D54-1A9A-9BEDFBF8A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858" y="1174552"/>
            <a:ext cx="741263" cy="741263"/>
          </a:xfrm>
          <a:prstGeom prst="rect">
            <a:avLst/>
          </a:prstGeom>
        </p:spPr>
      </p:pic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954C61C4-D3BF-1E50-874A-EFB27687F58B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8429" y="643229"/>
            <a:ext cx="9585138" cy="596123"/>
          </a:xfrm>
        </p:spPr>
        <p:txBody>
          <a:bodyPr>
            <a:normAutofit/>
          </a:bodyPr>
          <a:lstStyle/>
          <a:p>
            <a:r>
              <a:rPr lang="es-ES"/>
              <a:t>ETAPA 1: Diagnóstico de necesidades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6299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5766F-176D-5E97-F316-7160324EF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E9DD841-3CD6-DEAD-2ED9-84EC31DE9DCB}"/>
              </a:ext>
            </a:extLst>
          </p:cNvPr>
          <p:cNvSpPr txBox="1"/>
          <p:nvPr/>
        </p:nvSpPr>
        <p:spPr>
          <a:xfrm>
            <a:off x="1455121" y="1316466"/>
            <a:ext cx="931971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L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Capacidades docentes:</a:t>
            </a:r>
            <a:r>
              <a:rPr lang="es-ES" sz="2400" b="1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>
                <a:latin typeface="Aptos" panose="020B0004020202020204" pitchFamily="34" charset="0"/>
                <a:cs typeface="Times New Roman" panose="02020603050405020304" pitchFamily="18" charset="0"/>
              </a:rPr>
              <a:t>¿Con </a:t>
            </a:r>
            <a:r>
              <a:rPr lang="es-ES" sz="2400" b="1" dirty="0">
                <a:latin typeface="Aptos" panose="020B0004020202020204" pitchFamily="34" charset="0"/>
                <a:cs typeface="Times New Roman" panose="02020603050405020304" pitchFamily="18" charset="0"/>
              </a:rPr>
              <a:t>qué contamos para avanzar?</a:t>
            </a:r>
            <a:endParaRPr lang="es-CL" sz="24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9E541C5-9160-B534-DE35-9015FB636491}"/>
              </a:ext>
            </a:extLst>
          </p:cNvPr>
          <p:cNvSpPr/>
          <p:nvPr/>
        </p:nvSpPr>
        <p:spPr>
          <a:xfrm>
            <a:off x="628429" y="2083963"/>
            <a:ext cx="10957320" cy="4368104"/>
          </a:xfrm>
          <a:prstGeom prst="round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Gráfico 9" descr="Insignia 3 con relleno sólido">
            <a:extLst>
              <a:ext uri="{FF2B5EF4-FFF2-40B4-BE49-F238E27FC236}">
                <a16:creationId xmlns:a16="http://schemas.microsoft.com/office/drawing/2014/main" id="{A2CDAD50-F8C5-00CB-943E-24E2B6421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4629" y="1180555"/>
            <a:ext cx="750492" cy="750492"/>
          </a:xfrm>
          <a:prstGeom prst="rect">
            <a:avLst/>
          </a:prstGeom>
        </p:spPr>
      </p:pic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68062DDB-DAA3-0CB1-24DE-DA6464C464B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28429" y="643229"/>
            <a:ext cx="9585138" cy="596123"/>
          </a:xfrm>
        </p:spPr>
        <p:txBody>
          <a:bodyPr>
            <a:normAutofit/>
          </a:bodyPr>
          <a:lstStyle/>
          <a:p>
            <a:r>
              <a:rPr lang="es-ES"/>
              <a:t>ETAPA 1: Diagnóstico de necesidades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807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CCD1C-A858-3922-BEA4-3973E2D39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147AB21-4A7F-D271-19BC-3059303C8C3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96" y="2845169"/>
            <a:ext cx="9048808" cy="2952730"/>
          </a:xfrm>
          <a:prstGeom prst="rect">
            <a:avLst/>
          </a:prstGeom>
        </p:spPr>
        <p:txBody>
          <a:bodyPr lIns="91440" tIns="45720" rIns="91440" bIns="45720" rtlCol="0" anchor="t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MOMENTO N°3: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b="1">
              <a:latin typeface="Verdana"/>
              <a:ea typeface="Verdana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Priorización y foco del Desarrollo Profesional</a:t>
            </a:r>
            <a:endParaRPr lang="es-ES" b="1"/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8E4B8B2A-DA25-AB97-1ABC-E6EFEACC1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84" y="833813"/>
            <a:ext cx="3109010" cy="1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31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CB3A9-8A5F-5A90-F97F-104EE4DD8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00B5D346-8E1D-5533-262E-800DD71E7B04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947954"/>
            <a:ext cx="9585138" cy="750494"/>
          </a:xfrm>
        </p:spPr>
        <p:txBody>
          <a:bodyPr>
            <a:normAutofit/>
          </a:bodyPr>
          <a:lstStyle/>
          <a:p>
            <a:r>
              <a:rPr lang="es-ES"/>
              <a:t>OBJETIVO DE LA JORNADA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B673F13F-1916-940B-6236-9729D356E5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309" y="1887901"/>
            <a:ext cx="10700550" cy="4230095"/>
          </a:xfrm>
        </p:spPr>
        <p:txBody>
          <a:bodyPr lIns="91440" tIns="45720" rIns="91440" bIns="45720" anchor="t">
            <a:normAutofit/>
          </a:bodyPr>
          <a:lstStyle/>
          <a:p>
            <a:pPr algn="ctr">
              <a:lnSpc>
                <a:spcPct val="100000"/>
              </a:lnSpc>
            </a:pPr>
            <a:endParaRPr lang="es-ES" sz="2400">
              <a:highlight>
                <a:srgbClr val="FFFF00"/>
              </a:highlight>
              <a:latin typeface="Verdana"/>
              <a:ea typeface="Verdana"/>
            </a:endParaRPr>
          </a:p>
          <a:p>
            <a:pPr algn="ctr">
              <a:lnSpc>
                <a:spcPct val="100000"/>
              </a:lnSpc>
            </a:pPr>
            <a:r>
              <a:rPr lang="es-ES" sz="2400">
                <a:latin typeface="Verdana"/>
                <a:ea typeface="Verdana"/>
              </a:rPr>
              <a:t>Promover un análisis participativo que permita a docentes y educadores/as identificar sus </a:t>
            </a:r>
            <a:r>
              <a:rPr lang="es-ES" sz="2400" b="1">
                <a:latin typeface="Verdana"/>
                <a:ea typeface="Verdana"/>
              </a:rPr>
              <a:t>necesidades reales de formación</a:t>
            </a:r>
            <a:r>
              <a:rPr lang="es-ES" sz="2400">
                <a:latin typeface="Verdana"/>
                <a:ea typeface="Verdana"/>
              </a:rPr>
              <a:t>, establecer </a:t>
            </a:r>
            <a:r>
              <a:rPr lang="es-ES" sz="2400" b="1">
                <a:latin typeface="Verdana"/>
                <a:ea typeface="Verdana"/>
              </a:rPr>
              <a:t>objetivos </a:t>
            </a:r>
            <a:r>
              <a:rPr lang="es-ES" sz="2400">
                <a:latin typeface="Verdana"/>
                <a:ea typeface="Verdana"/>
              </a:rPr>
              <a:t>compartidos y definir </a:t>
            </a:r>
            <a:r>
              <a:rPr lang="es-ES" sz="2400" b="1">
                <a:latin typeface="Verdana"/>
                <a:ea typeface="Verdana"/>
              </a:rPr>
              <a:t>acciones formativas y de acompañamiento entre pares</a:t>
            </a:r>
            <a:r>
              <a:rPr lang="es-ES" sz="2400">
                <a:latin typeface="Verdana"/>
                <a:ea typeface="Verdana"/>
              </a:rPr>
              <a:t>, como parte del diseño de sus </a:t>
            </a:r>
            <a:r>
              <a:rPr lang="es-ES" sz="2400" b="1">
                <a:latin typeface="Verdana"/>
                <a:ea typeface="Verdana"/>
              </a:rPr>
              <a:t>Planes Locales de Formación</a:t>
            </a:r>
            <a:r>
              <a:rPr lang="es-ES" sz="2400">
                <a:latin typeface="Verdana"/>
                <a:ea typeface="Verdana"/>
              </a:rPr>
              <a:t> para el Desarrollo Profesional Docente.</a:t>
            </a:r>
            <a:endParaRPr lang="es-CL" sz="1600">
              <a:latin typeface="Verdana"/>
              <a:ea typeface="Verdana"/>
            </a:endParaRPr>
          </a:p>
          <a:p>
            <a:pPr algn="just">
              <a:lnSpc>
                <a:spcPct val="100000"/>
              </a:lnSpc>
            </a:pPr>
            <a:endParaRPr lang="es-CL" sz="16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44841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F7BD7-19C6-53A4-AAC3-EED272B02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ED908920-29DB-8619-64BB-53E6D25D00FE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63047" y="880686"/>
            <a:ext cx="9585138" cy="596123"/>
          </a:xfrm>
        </p:spPr>
        <p:txBody>
          <a:bodyPr>
            <a:normAutofit fontScale="92500"/>
          </a:bodyPr>
          <a:lstStyle/>
          <a:p>
            <a:r>
              <a:rPr lang="es-ES" dirty="0"/>
              <a:t>ETAPA 2 Y 3: Definición de Objetivos y Acciones</a:t>
            </a:r>
            <a:endParaRPr lang="es-CL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4ED43CD-CB2D-992C-C085-A28417174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335917"/>
              </p:ext>
            </p:extLst>
          </p:nvPr>
        </p:nvGraphicFramePr>
        <p:xfrm>
          <a:off x="763047" y="1889996"/>
          <a:ext cx="10665906" cy="4187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2953">
                  <a:extLst>
                    <a:ext uri="{9D8B030D-6E8A-4147-A177-3AD203B41FA5}">
                      <a16:colId xmlns:a16="http://schemas.microsoft.com/office/drawing/2014/main" val="3351691402"/>
                    </a:ext>
                  </a:extLst>
                </a:gridCol>
                <a:gridCol w="5332953">
                  <a:extLst>
                    <a:ext uri="{9D8B030D-6E8A-4147-A177-3AD203B41FA5}">
                      <a16:colId xmlns:a16="http://schemas.microsoft.com/office/drawing/2014/main" val="2258954716"/>
                    </a:ext>
                  </a:extLst>
                </a:gridCol>
              </a:tblGrid>
              <a:tr h="559673">
                <a:tc>
                  <a:txBody>
                    <a:bodyPr/>
                    <a:lstStyle/>
                    <a:p>
                      <a:pPr algn="ctr"/>
                      <a:r>
                        <a:rPr lang="es-CL" b="1">
                          <a:solidFill>
                            <a:schemeClr val="bg1"/>
                          </a:solidFill>
                        </a:rPr>
                        <a:t>OBJETIVOS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>
                          <a:solidFill>
                            <a:schemeClr val="bg1"/>
                          </a:solidFill>
                        </a:rPr>
                        <a:t>ACCIONES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716262"/>
                  </a:ext>
                </a:extLst>
              </a:tr>
              <a:tr h="1792703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260173"/>
                  </a:ext>
                </a:extLst>
              </a:tr>
              <a:tr h="1835425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886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69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E3255-AD7D-4F27-2279-2D4E63F7E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8FCA1960-C458-0150-3F31-E7CE8B4ECA9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71596" y="2845169"/>
            <a:ext cx="9048808" cy="2952730"/>
          </a:xfrm>
          <a:prstGeom prst="rect">
            <a:avLst/>
          </a:prstGeom>
        </p:spPr>
        <p:txBody>
          <a:bodyPr lIns="91440" tIns="45720" rIns="91440" bIns="45720" rtlCol="0" anchor="t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MOMENTO N°4: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s-ES" b="1">
              <a:latin typeface="Verdana"/>
              <a:ea typeface="Verdana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>
                <a:latin typeface="Verdana"/>
                <a:ea typeface="Verdana"/>
              </a:rPr>
              <a:t>Cierre y reflexiones finales</a:t>
            </a:r>
            <a:endParaRPr lang="es-ES" b="1"/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FC4EB458-8784-8646-8E86-B7EB38644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84" y="833813"/>
            <a:ext cx="3109010" cy="1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79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EB6622-616E-F778-3D75-8E9C14DC9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B416BDF0-BADA-4AD2-20C9-84F5824FDA26}"/>
              </a:ext>
            </a:extLst>
          </p:cNvPr>
          <p:cNvSpPr txBox="1">
            <a:spLocks/>
          </p:cNvSpPr>
          <p:nvPr/>
        </p:nvSpPr>
        <p:spPr>
          <a:xfrm>
            <a:off x="715308" y="723476"/>
            <a:ext cx="10964501" cy="5961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/>
              <a:t>Reflexiones finales</a:t>
            </a:r>
            <a:endParaRPr lang="es-CL" sz="320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74A9029-D158-C707-20F9-A9733E43C862}"/>
              </a:ext>
            </a:extLst>
          </p:cNvPr>
          <p:cNvSpPr txBox="1"/>
          <p:nvPr/>
        </p:nvSpPr>
        <p:spPr>
          <a:xfrm>
            <a:off x="715308" y="4040519"/>
            <a:ext cx="10398169" cy="10234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24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Gracias por ser parte activa de esta transformación.</a:t>
            </a:r>
            <a:endParaRPr lang="es-CL" sz="2400" b="1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ES" sz="2400" b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Gracias por enseñar con compromiso, vocación y esperanza.</a:t>
            </a:r>
            <a:endParaRPr lang="es-CL" sz="2400" b="1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57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n 2">
            <a:extLst>
              <a:ext uri="{FF2B5EF4-FFF2-40B4-BE49-F238E27FC236}">
                <a16:creationId xmlns:a16="http://schemas.microsoft.com/office/drawing/2014/main" id="{4F404E1E-C2F7-A9DF-85B9-1C9E4020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704850"/>
            <a:ext cx="7772400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D2FA-4D76-CE2D-E951-35298C739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>
            <a:extLst>
              <a:ext uri="{FF2B5EF4-FFF2-40B4-BE49-F238E27FC236}">
                <a16:creationId xmlns:a16="http://schemas.microsoft.com/office/drawing/2014/main" id="{8D2CECCA-CD77-CCDB-051B-89B9E14A5B33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827374"/>
            <a:ext cx="9585138" cy="750494"/>
          </a:xfrm>
        </p:spPr>
        <p:txBody>
          <a:bodyPr>
            <a:normAutofit/>
          </a:bodyPr>
          <a:lstStyle/>
          <a:p>
            <a:r>
              <a:rPr lang="es-ES"/>
              <a:t>Sistema de Desarrollo Profesional Docente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B38E91AC-294E-3D90-1B18-7A2C36D30FF7}"/>
              </a:ext>
            </a:extLst>
          </p:cNvPr>
          <p:cNvSpPr txBox="1">
            <a:spLocks/>
          </p:cNvSpPr>
          <p:nvPr/>
        </p:nvSpPr>
        <p:spPr>
          <a:xfrm>
            <a:off x="715309" y="4119565"/>
            <a:ext cx="6177859" cy="2094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b="1">
                <a:latin typeface="+mn-lt"/>
              </a:rPr>
              <a:t>El Sistema de DPD tiene por objetivo: </a:t>
            </a:r>
          </a:p>
          <a:p>
            <a:r>
              <a:rPr lang="es-ES" sz="1800" b="1">
                <a:latin typeface="+mn-lt"/>
              </a:rPr>
              <a:t>“</a:t>
            </a:r>
            <a:r>
              <a:rPr lang="es-ES" sz="1800" i="1">
                <a:latin typeface="+mn-lt"/>
              </a:rPr>
              <a:t>Reconocer y promover el avance de los/as profesionales de la educación hasta un nivel esperado de desarrollo profesional (tramo avanzado), así como también ofrecer una trayectoria profesional atractiva para continuar desempeñándose profesionalmente en el aula”.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ACEAEF1-24EB-F8AD-7B5D-44B74FC889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310" y="1925608"/>
            <a:ext cx="5655346" cy="2094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" sz="1800"/>
              <a:t>El </a:t>
            </a:r>
            <a:r>
              <a:rPr lang="es-ES" sz="1800" b="1"/>
              <a:t>Desarrollo Profesional Docente </a:t>
            </a:r>
            <a:r>
              <a:rPr lang="es-ES" sz="1800"/>
              <a:t>es un proceso de formación continua, que se expresa en toda la trayectoria profesional, y se encuentra establecido como un derecho en el </a:t>
            </a:r>
            <a:r>
              <a:rPr lang="es-ES" sz="1800" b="1"/>
              <a:t>Sistema de Desarrollo Profesional Docente (SDPD). </a:t>
            </a:r>
            <a:endParaRPr lang="es-CL" sz="1800" b="1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4F1EC219-C604-A60E-45F3-1F1A80CDCFCE}"/>
              </a:ext>
            </a:extLst>
          </p:cNvPr>
          <p:cNvGraphicFramePr/>
          <p:nvPr/>
        </p:nvGraphicFramePr>
        <p:xfrm>
          <a:off x="6365680" y="2058238"/>
          <a:ext cx="3154297" cy="374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55E475EB-57DC-6845-827B-C41472D70A73}"/>
              </a:ext>
            </a:extLst>
          </p:cNvPr>
          <p:cNvSpPr txBox="1"/>
          <p:nvPr/>
        </p:nvSpPr>
        <p:spPr>
          <a:xfrm>
            <a:off x="9167495" y="4556962"/>
            <a:ext cx="24762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Favorece la progresión en la Carrera Docente, considerando la </a:t>
            </a:r>
            <a:r>
              <a:rPr lang="es-ES" sz="1200" b="1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formación inicial </a:t>
            </a:r>
            <a:r>
              <a:rPr lang="es-ES" sz="120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una </a:t>
            </a:r>
            <a:r>
              <a:rPr lang="es-ES" sz="1200" b="1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formación continua gratuita y pertinente</a:t>
            </a:r>
            <a:r>
              <a:rPr lang="es-ES" sz="120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con procesos de </a:t>
            </a:r>
            <a:r>
              <a:rPr lang="es-ES" sz="1200" b="1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acompañamiento local</a:t>
            </a:r>
            <a:r>
              <a:rPr lang="es-ES" sz="1200">
                <a:solidFill>
                  <a:srgbClr val="0A468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8ABDF81-0990-6499-C05F-865293D03F27}"/>
              </a:ext>
            </a:extLst>
          </p:cNvPr>
          <p:cNvSpPr txBox="1"/>
          <p:nvPr/>
        </p:nvSpPr>
        <p:spPr>
          <a:xfrm>
            <a:off x="9167495" y="1828562"/>
            <a:ext cx="24762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>
                <a:latin typeface="+mn-lt"/>
              </a:rPr>
              <a:t>Permite la progresión en la </a:t>
            </a:r>
            <a:r>
              <a:rPr lang="es-ES" sz="1200" b="1">
                <a:latin typeface="+mn-lt"/>
              </a:rPr>
              <a:t>Carrera Docente </a:t>
            </a:r>
            <a:r>
              <a:rPr lang="es-ES" sz="1200">
                <a:latin typeface="+mn-lt"/>
              </a:rPr>
              <a:t>considerando un </a:t>
            </a:r>
            <a:r>
              <a:rPr lang="es-ES" sz="1200" b="1">
                <a:latin typeface="+mn-lt"/>
              </a:rPr>
              <a:t>proceso evaluativo integral </a:t>
            </a:r>
            <a:r>
              <a:rPr lang="es-ES" sz="1200">
                <a:latin typeface="+mn-lt"/>
              </a:rPr>
              <a:t>que reconoce la experiencia y las competencias disciplinares y pedagógicas en las distintas etapas del ejercicio profesional.</a:t>
            </a:r>
          </a:p>
        </p:txBody>
      </p:sp>
    </p:spTree>
    <p:extLst>
      <p:ext uri="{BB962C8B-B14F-4D97-AF65-F5344CB8AC3E}">
        <p14:creationId xmlns:p14="http://schemas.microsoft.com/office/powerpoint/2010/main" val="404174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52EBC-A0D9-4A17-FD87-E23D4E54B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263DBA52-A12D-DCEB-2D4F-565E08A2F1E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662032" y="2754733"/>
            <a:ext cx="9048808" cy="2952730"/>
          </a:xfrm>
          <a:prstGeom prst="rect">
            <a:avLst/>
          </a:prstGeom>
        </p:spPr>
        <p:txBody>
          <a:bodyPr lIns="91440" tIns="45720" rIns="91440" bIns="45720" rtlCol="0" anchor="t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 dirty="0">
                <a:latin typeface="Verdana"/>
                <a:ea typeface="Verdana"/>
              </a:rPr>
              <a:t>MOMENTO N°1: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s-ES" b="1" dirty="0">
                <a:latin typeface="Verdana"/>
                <a:ea typeface="Verdana"/>
              </a:rPr>
              <a:t>La docencia en nuestra comunidad educativa</a:t>
            </a:r>
            <a:endParaRPr lang="es-ES" dirty="0"/>
          </a:p>
        </p:txBody>
      </p:sp>
      <p:pic>
        <p:nvPicPr>
          <p:cNvPr id="2" name="Imagen 1" descr="Imagen que contiene Texto&#10;&#10;Descripción generada automáticamente">
            <a:extLst>
              <a:ext uri="{FF2B5EF4-FFF2-40B4-BE49-F238E27FC236}">
                <a16:creationId xmlns:a16="http://schemas.microsoft.com/office/drawing/2014/main" id="{95E0591D-9F7A-C8D5-AB63-786B96AF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84" y="833813"/>
            <a:ext cx="3109010" cy="125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4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5C5916E6-9D12-DF27-D4A6-383B16AD97D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900983"/>
            <a:ext cx="9585138" cy="1085472"/>
          </a:xfrm>
        </p:spPr>
        <p:txBody>
          <a:bodyPr>
            <a:normAutofit/>
          </a:bodyPr>
          <a:lstStyle/>
          <a:p>
            <a:r>
              <a:rPr lang="es-ES"/>
              <a:t>Nuestra Comunidad Educativa</a:t>
            </a:r>
            <a:endParaRPr lang="es-CL" sz="2400" b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3B3BD21-E50B-B9E1-1B32-04A46160F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4363581"/>
              </p:ext>
            </p:extLst>
          </p:nvPr>
        </p:nvGraphicFramePr>
        <p:xfrm>
          <a:off x="4941526" y="1901876"/>
          <a:ext cx="6646955" cy="392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9E6BA030-B341-8CB9-E4C8-A50225DFC148}"/>
              </a:ext>
            </a:extLst>
          </p:cNvPr>
          <p:cNvSpPr txBox="1">
            <a:spLocks/>
          </p:cNvSpPr>
          <p:nvPr/>
        </p:nvSpPr>
        <p:spPr>
          <a:xfrm>
            <a:off x="785647" y="5115778"/>
            <a:ext cx="3660118" cy="5636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ES" sz="1600">
                <a:solidFill>
                  <a:srgbClr val="173277"/>
                </a:solidFill>
              </a:rPr>
              <a:t>[Puede cambiar la foto por una de su establecimiento]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sz="2000" b="1">
              <a:solidFill>
                <a:srgbClr val="173277"/>
              </a:solidFill>
            </a:endParaRPr>
          </a:p>
        </p:txBody>
      </p:sp>
      <p:pic>
        <p:nvPicPr>
          <p:cNvPr id="4" name="Imagen 3" descr="Un grupo de personas en una estación de tren&#10;&#10;El contenido generado por IA puede ser incorrecto.">
            <a:extLst>
              <a:ext uri="{FF2B5EF4-FFF2-40B4-BE49-F238E27FC236}">
                <a16:creationId xmlns:a16="http://schemas.microsoft.com/office/drawing/2014/main" id="{9AA76496-A25F-5ACB-EB74-092B2F01B3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35" y="2365070"/>
            <a:ext cx="3582630" cy="23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1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ADF413-C48E-E635-3455-F14F01B2E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2EF48016-B16A-13A3-0EBB-D43548E2A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18" y="868082"/>
            <a:ext cx="3440739" cy="58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sz="2400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r>
              <a:rPr lang="es-ES" altLang="es-CL" sz="2400" b="1">
                <a:solidFill>
                  <a:srgbClr val="173277"/>
                </a:solidFill>
                <a:latin typeface="Verdana"/>
                <a:ea typeface="Verdana"/>
              </a:rPr>
              <a:t>Foco en los aprendizajes de las y los estudiantes</a:t>
            </a:r>
            <a:endParaRPr lang="es-ES" altLang="es-CL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CL" altLang="es-CL" b="1">
              <a:solidFill>
                <a:srgbClr val="173277"/>
              </a:solidFill>
              <a:latin typeface="Verdana"/>
              <a:ea typeface="Verdana"/>
            </a:endParaRPr>
          </a:p>
        </p:txBody>
      </p: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73E7761C-8179-1007-9BD6-84D6F31DF16B}"/>
              </a:ext>
            </a:extLst>
          </p:cNvPr>
          <p:cNvSpPr txBox="1">
            <a:spLocks/>
          </p:cNvSpPr>
          <p:nvPr/>
        </p:nvSpPr>
        <p:spPr>
          <a:xfrm>
            <a:off x="4706687" y="5902733"/>
            <a:ext cx="6418394" cy="36743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ES" sz="2300"/>
              <a:t>[Puede cambiar la foto por una de su establecimiento]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/>
          </a:p>
        </p:txBody>
      </p:sp>
      <p:pic>
        <p:nvPicPr>
          <p:cNvPr id="7" name="Imagen 6" descr="Un grupo de niños comiendo en una mesa&#10;&#10;El contenido generado por IA puede ser incorrecto.">
            <a:extLst>
              <a:ext uri="{FF2B5EF4-FFF2-40B4-BE49-F238E27FC236}">
                <a16:creationId xmlns:a16="http://schemas.microsoft.com/office/drawing/2014/main" id="{652D318D-CA7F-412B-3032-6F2990F1EF9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687" y="857840"/>
            <a:ext cx="7054813" cy="4916078"/>
          </a:xfrm>
          <a:prstGeom prst="rect">
            <a:avLst/>
          </a:prstGeom>
        </p:spPr>
      </p:pic>
      <p:pic>
        <p:nvPicPr>
          <p:cNvPr id="4" name="Gráfico 3" descr="Lupa con relleno sólido">
            <a:extLst>
              <a:ext uri="{FF2B5EF4-FFF2-40B4-BE49-F238E27FC236}">
                <a16:creationId xmlns:a16="http://schemas.microsoft.com/office/drawing/2014/main" id="{51DDD8FC-AD92-417A-6557-5B5CE9CF0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13720" y="1567994"/>
            <a:ext cx="1392534" cy="139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9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A7691-4202-CEF6-3A82-007962441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ED1141A-8852-1445-68A9-39B8A2955590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8" y="717400"/>
            <a:ext cx="11038887" cy="596123"/>
          </a:xfrm>
        </p:spPr>
        <p:txBody>
          <a:bodyPr>
            <a:normAutofit/>
          </a:bodyPr>
          <a:lstStyle/>
          <a:p>
            <a:r>
              <a:rPr lang="es-ES" dirty="0"/>
              <a:t>Resultados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159306-5953-A5A7-258A-E7E4A8D2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428" y="5420412"/>
            <a:ext cx="10818967" cy="8412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s-ES" dirty="0"/>
              <a:t>[agregar información]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46477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F07D24-F42A-9FD7-E9BA-9B7049448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">
            <a:extLst>
              <a:ext uri="{FF2B5EF4-FFF2-40B4-BE49-F238E27FC236}">
                <a16:creationId xmlns:a16="http://schemas.microsoft.com/office/drawing/2014/main" id="{FE73E62A-1D1D-8B5A-FDA4-DCABDE904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449" y="500643"/>
            <a:ext cx="3800568" cy="585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s-ES" altLang="es-CL" sz="2400" b="1">
                <a:solidFill>
                  <a:srgbClr val="173277"/>
                </a:solidFill>
                <a:latin typeface="Verdana"/>
                <a:ea typeface="Verdana"/>
              </a:rPr>
              <a:t>La Comunidad Docente y su desarrollo profesional</a:t>
            </a:r>
            <a:endParaRPr lang="es-ES" altLang="es-CL" sz="3200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ES" altLang="es-CL" b="1">
              <a:solidFill>
                <a:srgbClr val="173277"/>
              </a:solidFill>
              <a:latin typeface="Verdana"/>
              <a:ea typeface="Verdana"/>
            </a:endParaRPr>
          </a:p>
          <a:p>
            <a:pPr marL="0" indent="0" algn="ctr">
              <a:buNone/>
            </a:pPr>
            <a:endParaRPr lang="es-CL" altLang="es-CL" b="1">
              <a:solidFill>
                <a:srgbClr val="173277"/>
              </a:solidFill>
              <a:latin typeface="Verdana"/>
              <a:ea typeface="Verdana"/>
            </a:endParaRPr>
          </a:p>
        </p:txBody>
      </p:sp>
      <p:pic>
        <p:nvPicPr>
          <p:cNvPr id="4" name="Imagen 3" descr="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924AF8D4-D6AF-83B0-A998-73E7DECE7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83" y="634056"/>
            <a:ext cx="7313555" cy="5018030"/>
          </a:xfrm>
          <a:prstGeom prst="rect">
            <a:avLst/>
          </a:prstGeom>
        </p:spPr>
      </p:pic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EFCB14BB-C949-8413-5AFC-FFE27B4EA06A}"/>
              </a:ext>
            </a:extLst>
          </p:cNvPr>
          <p:cNvSpPr txBox="1">
            <a:spLocks/>
          </p:cNvSpPr>
          <p:nvPr/>
        </p:nvSpPr>
        <p:spPr>
          <a:xfrm>
            <a:off x="474983" y="5765065"/>
            <a:ext cx="6418394" cy="367439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ES" sz="2300"/>
              <a:t>[Puede cambiar la foto por una de su establecimiento]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1953542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B08C1-6985-A78A-6290-492CD5774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EC52DDB8-0D30-DFBE-9838-7EF27B3107D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15309" y="900983"/>
            <a:ext cx="9585138" cy="1085472"/>
          </a:xfrm>
        </p:spPr>
        <p:txBody>
          <a:bodyPr>
            <a:normAutofit/>
          </a:bodyPr>
          <a:lstStyle/>
          <a:p>
            <a:r>
              <a:rPr lang="es-ES"/>
              <a:t>Nuestra Comunidad Docente</a:t>
            </a:r>
            <a:endParaRPr lang="es-CL" sz="2400" b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7EC181B-E7C7-5D95-5F4C-E00053C921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64935"/>
              </p:ext>
            </p:extLst>
          </p:nvPr>
        </p:nvGraphicFramePr>
        <p:xfrm>
          <a:off x="4991325" y="1825367"/>
          <a:ext cx="6646955" cy="392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7DD070BB-3791-3B6C-1E63-A54AF6F5C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49" y="2301126"/>
            <a:ext cx="3855035" cy="25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92CF99-72C4-79A4-F15C-3D0A12A97240}"/>
              </a:ext>
            </a:extLst>
          </p:cNvPr>
          <p:cNvSpPr txBox="1">
            <a:spLocks/>
          </p:cNvSpPr>
          <p:nvPr/>
        </p:nvSpPr>
        <p:spPr>
          <a:xfrm>
            <a:off x="860649" y="5186217"/>
            <a:ext cx="3660118" cy="5636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s-ES" sz="1600">
                <a:solidFill>
                  <a:srgbClr val="173277"/>
                </a:solidFill>
              </a:rPr>
              <a:t>[Puede cambiar la foto por una de su establecimiento]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s-ES" sz="2000" b="1">
              <a:solidFill>
                <a:srgbClr val="1732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3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Gob2024">
  <a:themeElements>
    <a:clrScheme name="GOBIERNO DE CHILE 2024">
      <a:dk1>
        <a:srgbClr val="1B4389"/>
      </a:dk1>
      <a:lt1>
        <a:srgbClr val="FFFFFF"/>
      </a:lt1>
      <a:dk2>
        <a:srgbClr val="2259CC"/>
      </a:dk2>
      <a:lt2>
        <a:srgbClr val="DBEDF9"/>
      </a:lt2>
      <a:accent1>
        <a:srgbClr val="0C69B2"/>
      </a:accent1>
      <a:accent2>
        <a:srgbClr val="E5385F"/>
      </a:accent2>
      <a:accent3>
        <a:srgbClr val="2259CC"/>
      </a:accent3>
      <a:accent4>
        <a:srgbClr val="3CB7F5"/>
      </a:accent4>
      <a:accent5>
        <a:srgbClr val="E87982"/>
      </a:accent5>
      <a:accent6>
        <a:srgbClr val="70AD47"/>
      </a:accent6>
      <a:hlink>
        <a:srgbClr val="0563C1"/>
      </a:hlink>
      <a:folHlink>
        <a:srgbClr val="E39509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Gob2024" id="{2F5F9722-0B10-344F-8C82-9BE0849341A2}" vid="{698E2328-B6BA-674D-B63D-49A7BA75759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0D245868E2ED46AF168DD55FA2B5FC" ma:contentTypeVersion="18" ma:contentTypeDescription="Crear nuevo documento." ma:contentTypeScope="" ma:versionID="1de1062dec0e60e33f936a2942d3cf63">
  <xsd:schema xmlns:xsd="http://www.w3.org/2001/XMLSchema" xmlns:xs="http://www.w3.org/2001/XMLSchema" xmlns:p="http://schemas.microsoft.com/office/2006/metadata/properties" xmlns:ns2="ae046da2-873d-4a68-941a-4b9e7884cef1" xmlns:ns3="c592c685-9940-4c45-8f64-c72857a99887" targetNamespace="http://schemas.microsoft.com/office/2006/metadata/properties" ma:root="true" ma:fieldsID="dd1a2d3c2c94f76207aa0465a49fc55b" ns2:_="" ns3:_="">
    <xsd:import namespace="ae046da2-873d-4a68-941a-4b9e7884cef1"/>
    <xsd:import namespace="c592c685-9940-4c45-8f64-c72857a9988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AutoKeyPoints" minOccurs="0"/>
                <xsd:element ref="ns3:MediaServiceKeyPoints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046da2-873d-4a68-941a-4b9e7884ce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8d0b382-19c3-4c82-9462-9affb45c1b43}" ma:internalName="TaxCatchAll" ma:showField="CatchAllData" ma:web="ae046da2-873d-4a68-941a-4b9e7884c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2c685-9940-4c45-8f64-c72857a998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83aa49dc-0840-4df2-9988-4c28c04889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DateTaken" ma:index="2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92c685-9940-4c45-8f64-c72857a99887">
      <Terms xmlns="http://schemas.microsoft.com/office/infopath/2007/PartnerControls"/>
    </lcf76f155ced4ddcb4097134ff3c332f>
    <TaxCatchAll xmlns="ae046da2-873d-4a68-941a-4b9e7884cef1" xsi:nil="true"/>
  </documentManagement>
</p:properties>
</file>

<file path=customXml/itemProps1.xml><?xml version="1.0" encoding="utf-8"?>
<ds:datastoreItem xmlns:ds="http://schemas.openxmlformats.org/officeDocument/2006/customXml" ds:itemID="{B1F49561-84B0-4F75-B3C5-8200AA565B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84D945-BC77-478D-A3F4-358694A5FB03}">
  <ds:schemaRefs>
    <ds:schemaRef ds:uri="ae046da2-873d-4a68-941a-4b9e7884cef1"/>
    <ds:schemaRef ds:uri="c592c685-9940-4c45-8f64-c72857a9988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0551FAC-D4BE-43AE-B3BA-C747822BDBD1}">
  <ds:schemaRefs>
    <ds:schemaRef ds:uri="http://purl.org/dc/dcmitype/"/>
    <ds:schemaRef ds:uri="http://purl.org/dc/elements/1.1/"/>
    <ds:schemaRef ds:uri="c592c685-9940-4c45-8f64-c72857a99887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e046da2-873d-4a68-941a-4b9e7884cef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802</Words>
  <Application>Microsoft Office PowerPoint</Application>
  <PresentationFormat>Panorámica</PresentationFormat>
  <Paragraphs>107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Calibri</vt:lpstr>
      <vt:lpstr>Aptos</vt:lpstr>
      <vt:lpstr>Wingdings</vt:lpstr>
      <vt:lpstr>Verdana</vt:lpstr>
      <vt:lpstr>Arial</vt:lpstr>
      <vt:lpstr>TemaGob2024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Maricel Alejandra Silva Del Solar</cp:lastModifiedBy>
  <cp:revision>3</cp:revision>
  <cp:lastPrinted>2025-04-02T15:05:11Z</cp:lastPrinted>
  <dcterms:created xsi:type="dcterms:W3CDTF">2022-09-08T19:25:06Z</dcterms:created>
  <dcterms:modified xsi:type="dcterms:W3CDTF">2025-07-23T16:54:06Z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0x0101002E0D245868E2ED46AF168DD55FA2B5FC</vt:lpwstr>
  </property>
  <property fmtid="{D5CDD505-2E9C-101B-9397-08002B2CF9AE}" pid="3" name="MediaServiceImageTags">
    <vt:lpwstr/>
  </property>
</Properties>
</file>