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4"/>
    <p:sldMasterId id="2147483695" r:id="rId5"/>
  </p:sldMasterIdLst>
  <p:notesMasterIdLst>
    <p:notesMasterId r:id="rId31"/>
  </p:notesMasterIdLst>
  <p:sldIdLst>
    <p:sldId id="256" r:id="rId6"/>
    <p:sldId id="505" r:id="rId7"/>
    <p:sldId id="258" r:id="rId8"/>
    <p:sldId id="443" r:id="rId9"/>
    <p:sldId id="511" r:id="rId10"/>
    <p:sldId id="464" r:id="rId11"/>
    <p:sldId id="394" r:id="rId12"/>
    <p:sldId id="439" r:id="rId13"/>
    <p:sldId id="437" r:id="rId14"/>
    <p:sldId id="459" r:id="rId15"/>
    <p:sldId id="393" r:id="rId16"/>
    <p:sldId id="397" r:id="rId17"/>
    <p:sldId id="477" r:id="rId18"/>
    <p:sldId id="499" r:id="rId19"/>
    <p:sldId id="513" r:id="rId20"/>
    <p:sldId id="503" r:id="rId21"/>
    <p:sldId id="515" r:id="rId22"/>
    <p:sldId id="516" r:id="rId23"/>
    <p:sldId id="519" r:id="rId24"/>
    <p:sldId id="517" r:id="rId25"/>
    <p:sldId id="520" r:id="rId26"/>
    <p:sldId id="518" r:id="rId27"/>
    <p:sldId id="509" r:id="rId28"/>
    <p:sldId id="508" r:id="rId29"/>
    <p:sldId id="263" r:id="rId30"/>
  </p:sldIdLst>
  <p:sldSz cx="9144000" cy="5143500" type="screen16x9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6F1E30-9636-6D44-ABCD-695E67AD757E}" name="Irina Macarena Bustamante Centellas" initials="IB" userId="S::irina.bustamante@mineduc.cl::c1841084-6024-4a12-ad9b-10fab282beec" providerId="AD"/>
  <p188:author id="{E9287451-6561-947D-0C42-268D4E4A1A07}" name="Maricel Alejandra Silva Del Solar" initials="MS" userId="S::maricel.silva@mineduc.cl::196a1816-41ab-4eb4-b871-ca5b6c85091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389"/>
    <a:srgbClr val="FF1D3D"/>
    <a:srgbClr val="FCB6B8"/>
    <a:srgbClr val="0097A7"/>
    <a:srgbClr val="FF9966"/>
    <a:srgbClr val="006B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C95092-7830-6131-4689-70FD36514115}" v="4" dt="2026-07-29T21:12:29.415"/>
    <p1510:client id="{B2937D3F-CA72-2EFC-15CA-63232287CE5E}" v="1" dt="2026-07-29T21:10:32.2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00" autoAdjust="0"/>
  </p:normalViewPr>
  <p:slideViewPr>
    <p:cSldViewPr snapToGrid="0">
      <p:cViewPr varScale="1">
        <p:scale>
          <a:sx n="134" d="100"/>
          <a:sy n="134" d="100"/>
        </p:scale>
        <p:origin x="9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cel Alejandra Silva Del Solar" userId="S::maricel.silva@mineduc.cl::196a1816-41ab-4eb4-b871-ca5b6c85091b" providerId="AD" clId="Web-{B2937D3F-CA72-2EFC-15CA-63232287CE5E}"/>
    <pc:docChg chg="modSld">
      <pc:chgData name="Maricel Alejandra Silva Del Solar" userId="S::maricel.silva@mineduc.cl::196a1816-41ab-4eb4-b871-ca5b6c85091b" providerId="AD" clId="Web-{B2937D3F-CA72-2EFC-15CA-63232287CE5E}" dt="2026-07-29T21:10:32.254" v="0"/>
      <pc:docMkLst>
        <pc:docMk/>
      </pc:docMkLst>
      <pc:sldChg chg="delSp">
        <pc:chgData name="Maricel Alejandra Silva Del Solar" userId="S::maricel.silva@mineduc.cl::196a1816-41ab-4eb4-b871-ca5b6c85091b" providerId="AD" clId="Web-{B2937D3F-CA72-2EFC-15CA-63232287CE5E}" dt="2026-07-29T21:10:32.254" v="0"/>
        <pc:sldMkLst>
          <pc:docMk/>
          <pc:sldMk cId="0" sldId="258"/>
        </pc:sldMkLst>
        <pc:picChg chg="del">
          <ac:chgData name="Maricel Alejandra Silva Del Solar" userId="S::maricel.silva@mineduc.cl::196a1816-41ab-4eb4-b871-ca5b6c85091b" providerId="AD" clId="Web-{B2937D3F-CA72-2EFC-15CA-63232287CE5E}" dt="2026-07-29T21:10:32.254" v="0"/>
          <ac:picMkLst>
            <pc:docMk/>
            <pc:sldMk cId="0" sldId="258"/>
            <ac:picMk id="2" creationId="{90947487-CE3A-2941-CA3F-70807FDF7A61}"/>
          </ac:picMkLst>
        </pc:picChg>
      </pc:sldChg>
    </pc:docChg>
  </pc:docChgLst>
  <pc:docChgLst>
    <pc:chgData name="Maricel Alejandra Silva Del Solar" userId="196a1816-41ab-4eb4-b871-ca5b6c85091b" providerId="ADAL" clId="{81BF5096-3126-4629-8AD6-5C6739837FA5}"/>
    <pc:docChg chg="undo custSel addSld delSld modSld sldOrd">
      <pc:chgData name="Maricel Alejandra Silva Del Solar" userId="196a1816-41ab-4eb4-b871-ca5b6c85091b" providerId="ADAL" clId="{81BF5096-3126-4629-8AD6-5C6739837FA5}" dt="2026-07-29T21:13:48.716" v="253" actId="1076"/>
      <pc:docMkLst>
        <pc:docMk/>
      </pc:docMkLst>
      <pc:sldChg chg="addSp delSp modSp mod">
        <pc:chgData name="Maricel Alejandra Silva Del Solar" userId="196a1816-41ab-4eb4-b871-ca5b6c85091b" providerId="ADAL" clId="{81BF5096-3126-4629-8AD6-5C6739837FA5}" dt="2026-07-29T21:13:48.716" v="253" actId="1076"/>
        <pc:sldMkLst>
          <pc:docMk/>
          <pc:sldMk cId="0" sldId="258"/>
        </pc:sldMkLst>
        <pc:spChg chg="mod">
          <ac:chgData name="Maricel Alejandra Silva Del Solar" userId="196a1816-41ab-4eb4-b871-ca5b6c85091b" providerId="ADAL" clId="{81BF5096-3126-4629-8AD6-5C6739837FA5}" dt="2026-07-29T21:13:48.716" v="253" actId="1076"/>
          <ac:spMkLst>
            <pc:docMk/>
            <pc:sldMk cId="0" sldId="258"/>
            <ac:spMk id="3" creationId="{B52F17BF-B7B4-2015-6C77-3C768FF45EAE}"/>
          </ac:spMkLst>
        </pc:spChg>
      </pc:sldChg>
      <pc:sldChg chg="modSp mod">
        <pc:chgData name="Maricel Alejandra Silva Del Solar" userId="196a1816-41ab-4eb4-b871-ca5b6c85091b" providerId="ADAL" clId="{81BF5096-3126-4629-8AD6-5C6739837FA5}" dt="2026-07-01T14:31:09.123" v="229" actId="207"/>
        <pc:sldMkLst>
          <pc:docMk/>
          <pc:sldMk cId="877789102" sldId="397"/>
        </pc:sldMkLst>
        <pc:graphicFrameChg chg="mod modGraphic">
          <ac:chgData name="Maricel Alejandra Silva Del Solar" userId="196a1816-41ab-4eb4-b871-ca5b6c85091b" providerId="ADAL" clId="{81BF5096-3126-4629-8AD6-5C6739837FA5}" dt="2026-07-01T14:31:09.123" v="229" actId="207"/>
          <ac:graphicFrameMkLst>
            <pc:docMk/>
            <pc:sldMk cId="877789102" sldId="397"/>
            <ac:graphicFrameMk id="2" creationId="{88BD4B31-3242-B14A-88C6-787B370D2BC4}"/>
          </ac:graphicFrameMkLst>
        </pc:graphicFrameChg>
      </pc:sldChg>
      <pc:sldChg chg="addSp modSp mod modClrScheme chgLayout">
        <pc:chgData name="Maricel Alejandra Silva Del Solar" userId="196a1816-41ab-4eb4-b871-ca5b6c85091b" providerId="ADAL" clId="{81BF5096-3126-4629-8AD6-5C6739837FA5}" dt="2026-07-01T14:33:08.631" v="243" actId="6549"/>
        <pc:sldMkLst>
          <pc:docMk/>
          <pc:sldMk cId="1646477024" sldId="437"/>
        </pc:sldMkLst>
        <pc:spChg chg="mod ord">
          <ac:chgData name="Maricel Alejandra Silva Del Solar" userId="196a1816-41ab-4eb4-b871-ca5b6c85091b" providerId="ADAL" clId="{81BF5096-3126-4629-8AD6-5C6739837FA5}" dt="2026-07-01T14:32:53.833" v="241" actId="700"/>
          <ac:spMkLst>
            <pc:docMk/>
            <pc:sldMk cId="1646477024" sldId="437"/>
            <ac:spMk id="2" creationId="{4ED1141A-8852-1445-68A9-39B8A2955590}"/>
          </ac:spMkLst>
        </pc:spChg>
        <pc:spChg chg="mod ord">
          <ac:chgData name="Maricel Alejandra Silva Del Solar" userId="196a1816-41ab-4eb4-b871-ca5b6c85091b" providerId="ADAL" clId="{81BF5096-3126-4629-8AD6-5C6739837FA5}" dt="2026-07-01T14:32:53.833" v="241" actId="700"/>
          <ac:spMkLst>
            <pc:docMk/>
            <pc:sldMk cId="1646477024" sldId="437"/>
            <ac:spMk id="3" creationId="{DC159306-5953-A5A7-258A-E7E4A8D2BF17}"/>
          </ac:spMkLst>
        </pc:spChg>
        <pc:spChg chg="add mod">
          <ac:chgData name="Maricel Alejandra Silva Del Solar" userId="196a1816-41ab-4eb4-b871-ca5b6c85091b" providerId="ADAL" clId="{81BF5096-3126-4629-8AD6-5C6739837FA5}" dt="2026-07-01T14:33:08.631" v="243" actId="6549"/>
          <ac:spMkLst>
            <pc:docMk/>
            <pc:sldMk cId="1646477024" sldId="437"/>
            <ac:spMk id="4" creationId="{D1E27594-B8A9-5313-76CD-2074340DEF2A}"/>
          </ac:spMkLst>
        </pc:spChg>
      </pc:sldChg>
      <pc:sldChg chg="modSp add mod">
        <pc:chgData name="Maricel Alejandra Silva Del Solar" userId="196a1816-41ab-4eb4-b871-ca5b6c85091b" providerId="ADAL" clId="{81BF5096-3126-4629-8AD6-5C6739837FA5}" dt="2026-07-01T14:29:35.678" v="219" actId="207"/>
        <pc:sldMkLst>
          <pc:docMk/>
          <pc:sldMk cId="2949813585" sldId="508"/>
        </pc:sldMkLst>
        <pc:spChg chg="mod">
          <ac:chgData name="Maricel Alejandra Silva Del Solar" userId="196a1816-41ab-4eb4-b871-ca5b6c85091b" providerId="ADAL" clId="{81BF5096-3126-4629-8AD6-5C6739837FA5}" dt="2026-07-01T14:29:35.678" v="219" actId="207"/>
          <ac:spMkLst>
            <pc:docMk/>
            <pc:sldMk cId="2949813585" sldId="508"/>
            <ac:spMk id="5" creationId="{F0101183-B0F2-4C8B-77EF-C6B1C0162E9E}"/>
          </ac:spMkLst>
        </pc:spChg>
      </pc:sldChg>
      <pc:sldChg chg="modSp add mod">
        <pc:chgData name="Maricel Alejandra Silva Del Solar" userId="196a1816-41ab-4eb4-b871-ca5b6c85091b" providerId="ADAL" clId="{81BF5096-3126-4629-8AD6-5C6739837FA5}" dt="2026-07-01T14:29:54.572" v="220" actId="207"/>
        <pc:sldMkLst>
          <pc:docMk/>
          <pc:sldMk cId="448050669" sldId="509"/>
        </pc:sldMkLst>
        <pc:graphicFrameChg chg="mod modGraphic">
          <ac:chgData name="Maricel Alejandra Silva Del Solar" userId="196a1816-41ab-4eb4-b871-ca5b6c85091b" providerId="ADAL" clId="{81BF5096-3126-4629-8AD6-5C6739837FA5}" dt="2026-07-01T14:29:54.572" v="220" actId="207"/>
          <ac:graphicFrameMkLst>
            <pc:docMk/>
            <pc:sldMk cId="448050669" sldId="509"/>
            <ac:graphicFrameMk id="3" creationId="{784EA3AD-44AE-A457-511E-9BCA0D53C322}"/>
          </ac:graphicFrameMkLst>
        </pc:graphicFrameChg>
      </pc:sldChg>
      <pc:sldChg chg="addSp delSp modSp new mod ord">
        <pc:chgData name="Maricel Alejandra Silva Del Solar" userId="196a1816-41ab-4eb4-b871-ca5b6c85091b" providerId="ADAL" clId="{81BF5096-3126-4629-8AD6-5C6739837FA5}" dt="2026-07-01T14:30:54.070" v="228" actId="207"/>
        <pc:sldMkLst>
          <pc:docMk/>
          <pc:sldMk cId="3688027801" sldId="513"/>
        </pc:sldMkLst>
      </pc:sldChg>
      <pc:sldChg chg="addSp delSp modSp new mod ord">
        <pc:chgData name="Maricel Alejandra Silva Del Solar" userId="196a1816-41ab-4eb4-b871-ca5b6c85091b" providerId="ADAL" clId="{81BF5096-3126-4629-8AD6-5C6739837FA5}" dt="2026-07-01T14:30:36.948" v="224" actId="2711"/>
        <pc:sldMkLst>
          <pc:docMk/>
          <pc:sldMk cId="1439429456" sldId="515"/>
        </pc:sldMkLst>
        <pc:graphicFrameChg chg="modGraphic">
          <ac:chgData name="Maricel Alejandra Silva Del Solar" userId="196a1816-41ab-4eb4-b871-ca5b6c85091b" providerId="ADAL" clId="{81BF5096-3126-4629-8AD6-5C6739837FA5}" dt="2026-07-01T14:30:36.948" v="224" actId="2711"/>
          <ac:graphicFrameMkLst>
            <pc:docMk/>
            <pc:sldMk cId="1439429456" sldId="515"/>
            <ac:graphicFrameMk id="5" creationId="{BFF2B610-8E74-AFFF-B445-3688A0E95A8C}"/>
          </ac:graphicFrameMkLst>
        </pc:graphicFrameChg>
      </pc:sldChg>
      <pc:sldChg chg="modSp mod">
        <pc:chgData name="Maricel Alejandra Silva Del Solar" userId="196a1816-41ab-4eb4-b871-ca5b6c85091b" providerId="ADAL" clId="{81BF5096-3126-4629-8AD6-5C6739837FA5}" dt="2026-07-01T14:30:24.111" v="222" actId="207"/>
        <pc:sldMkLst>
          <pc:docMk/>
          <pc:sldMk cId="1713133921" sldId="520"/>
        </pc:sldMkLst>
        <pc:graphicFrameChg chg="modGraphic">
          <ac:chgData name="Maricel Alejandra Silva Del Solar" userId="196a1816-41ab-4eb4-b871-ca5b6c85091b" providerId="ADAL" clId="{81BF5096-3126-4629-8AD6-5C6739837FA5}" dt="2026-07-01T14:30:24.111" v="222" actId="207"/>
          <ac:graphicFrameMkLst>
            <pc:docMk/>
            <pc:sldMk cId="1713133921" sldId="520"/>
            <ac:graphicFrameMk id="3" creationId="{14B7CD85-16D6-F6AE-E534-6C102B00329D}"/>
          </ac:graphicFrameMkLst>
        </pc:graphicFrameChg>
      </pc:sldChg>
    </pc:docChg>
  </pc:docChgLst>
  <pc:docChgLst>
    <pc:chgData name="Maricel Alejandra Silva Del Solar" userId="S::maricel.silva@mineduc.cl::196a1816-41ab-4eb4-b871-ca5b6c85091b" providerId="AD" clId="Web-{63C95092-7830-6131-4689-70FD36514115}"/>
    <pc:docChg chg="modSld">
      <pc:chgData name="Maricel Alejandra Silva Del Solar" userId="S::maricel.silva@mineduc.cl::196a1816-41ab-4eb4-b871-ca5b6c85091b" providerId="AD" clId="Web-{63C95092-7830-6131-4689-70FD36514115}" dt="2026-07-29T21:12:29.415" v="3" actId="1076"/>
      <pc:docMkLst>
        <pc:docMk/>
      </pc:docMkLst>
      <pc:sldChg chg="addSp modSp">
        <pc:chgData name="Maricel Alejandra Silva Del Solar" userId="S::maricel.silva@mineduc.cl::196a1816-41ab-4eb4-b871-ca5b6c85091b" providerId="AD" clId="Web-{63C95092-7830-6131-4689-70FD36514115}" dt="2026-07-29T21:12:29.415" v="3" actId="1076"/>
        <pc:sldMkLst>
          <pc:docMk/>
          <pc:sldMk cId="0" sldId="258"/>
        </pc:sldMkLst>
        <pc:picChg chg="add mod">
          <ac:chgData name="Maricel Alejandra Silva Del Solar" userId="S::maricel.silva@mineduc.cl::196a1816-41ab-4eb4-b871-ca5b6c85091b" providerId="AD" clId="Web-{63C95092-7830-6131-4689-70FD36514115}" dt="2026-07-29T21:12:29.415" v="3" actId="1076"/>
          <ac:picMkLst>
            <pc:docMk/>
            <pc:sldMk cId="0" sldId="258"/>
            <ac:picMk id="2" creationId="{E309DCFF-F9F0-DD11-F6C7-3D622572FF39}"/>
          </ac:picMkLst>
        </pc:picChg>
      </pc:sldChg>
    </pc:docChg>
  </pc:docChgLst>
  <pc:docChgLst>
    <pc:chgData name="Irina Macarena Bustamante Centellas" userId="c1841084-6024-4a12-ad9b-10fab282beec" providerId="ADAL" clId="{C00B30B9-69AB-4855-A59D-E0BD80B2B486}"/>
    <pc:docChg chg="undo redo custSel addSld delSld modSld sldOrd modNotesMaster">
      <pc:chgData name="Irina Macarena Bustamante Centellas" userId="c1841084-6024-4a12-ad9b-10fab282beec" providerId="ADAL" clId="{C00B30B9-69AB-4855-A59D-E0BD80B2B486}" dt="2026-07-24T18:12:41.843" v="18991" actId="20577"/>
      <pc:docMkLst>
        <pc:docMk/>
      </pc:docMkLst>
      <pc:sldChg chg="modSp mod">
        <pc:chgData name="Irina Macarena Bustamante Centellas" userId="c1841084-6024-4a12-ad9b-10fab282beec" providerId="ADAL" clId="{C00B30B9-69AB-4855-A59D-E0BD80B2B486}" dt="2026-06-30T14:39:35.057" v="18342" actId="1076"/>
        <pc:sldMkLst>
          <pc:docMk/>
          <pc:sldMk cId="0" sldId="256"/>
        </pc:sldMkLst>
        <pc:spChg chg="mod">
          <ac:chgData name="Irina Macarena Bustamante Centellas" userId="c1841084-6024-4a12-ad9b-10fab282beec" providerId="ADAL" clId="{C00B30B9-69AB-4855-A59D-E0BD80B2B486}" dt="2026-06-30T14:39:33.012" v="18341" actId="1076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Irina Macarena Bustamante Centellas" userId="c1841084-6024-4a12-ad9b-10fab282beec" providerId="ADAL" clId="{C00B30B9-69AB-4855-A59D-E0BD80B2B486}" dt="2026-06-30T14:39:35.057" v="18342" actId="1076"/>
          <ac:spMkLst>
            <pc:docMk/>
            <pc:sldMk cId="0" sldId="256"/>
            <ac:spMk id="102" creationId="{00000000-0000-0000-0000-000000000000}"/>
          </ac:spMkLst>
        </pc:spChg>
      </pc:sldChg>
      <pc:sldChg chg="addSp delSp modSp mod ord">
        <pc:chgData name="Irina Macarena Bustamante Centellas" userId="c1841084-6024-4a12-ad9b-10fab282beec" providerId="ADAL" clId="{C00B30B9-69AB-4855-A59D-E0BD80B2B486}" dt="2026-07-07T19:28:05.379" v="18830"/>
        <pc:sldMkLst>
          <pc:docMk/>
          <pc:sldMk cId="0" sldId="258"/>
        </pc:sldMkLst>
        <pc:spChg chg="add mod">
          <ac:chgData name="Irina Macarena Bustamante Centellas" userId="c1841084-6024-4a12-ad9b-10fab282beec" providerId="ADAL" clId="{C00B30B9-69AB-4855-A59D-E0BD80B2B486}" dt="2026-06-30T14:42:09.773" v="18380" actId="14100"/>
          <ac:spMkLst>
            <pc:docMk/>
            <pc:sldMk cId="0" sldId="258"/>
            <ac:spMk id="3" creationId="{B52F17BF-B7B4-2015-6C77-3C768FF45EAE}"/>
          </ac:spMkLst>
        </pc:spChg>
      </pc:sldChg>
      <pc:sldChg chg="modSp mod ord">
        <pc:chgData name="Irina Macarena Bustamante Centellas" userId="c1841084-6024-4a12-ad9b-10fab282beec" providerId="ADAL" clId="{C00B30B9-69AB-4855-A59D-E0BD80B2B486}" dt="2026-06-30T15:30:31.786" v="18637" actId="1076"/>
        <pc:sldMkLst>
          <pc:docMk/>
          <pc:sldMk cId="877789102" sldId="397"/>
        </pc:sldMkLst>
        <pc:spChg chg="mod">
          <ac:chgData name="Irina Macarena Bustamante Centellas" userId="c1841084-6024-4a12-ad9b-10fab282beec" providerId="ADAL" clId="{C00B30B9-69AB-4855-A59D-E0BD80B2B486}" dt="2026-06-30T15:30:31.786" v="18637" actId="1076"/>
          <ac:spMkLst>
            <pc:docMk/>
            <pc:sldMk cId="877789102" sldId="397"/>
            <ac:spMk id="6" creationId="{FF7F2F62-C6B7-00FE-ADA8-A69859EA50E7}"/>
          </ac:spMkLst>
        </pc:spChg>
        <pc:picChg chg="mod">
          <ac:chgData name="Irina Macarena Bustamante Centellas" userId="c1841084-6024-4a12-ad9b-10fab282beec" providerId="ADAL" clId="{C00B30B9-69AB-4855-A59D-E0BD80B2B486}" dt="2026-06-30T15:29:48.056" v="18629" actId="1076"/>
          <ac:picMkLst>
            <pc:docMk/>
            <pc:sldMk cId="877789102" sldId="397"/>
            <ac:picMk id="5" creationId="{2D1D36CD-2B01-3D52-BD1C-07B67DC3E2BA}"/>
          </ac:picMkLst>
        </pc:picChg>
      </pc:sldChg>
      <pc:sldChg chg="modSp mod ord">
        <pc:chgData name="Irina Macarena Bustamante Centellas" userId="c1841084-6024-4a12-ad9b-10fab282beec" providerId="ADAL" clId="{C00B30B9-69AB-4855-A59D-E0BD80B2B486}" dt="2026-07-07T18:43:33.737" v="18822" actId="1076"/>
        <pc:sldMkLst>
          <pc:docMk/>
          <pc:sldMk cId="1646477024" sldId="437"/>
        </pc:sldMkLst>
        <pc:spChg chg="mod">
          <ac:chgData name="Irina Macarena Bustamante Centellas" userId="c1841084-6024-4a12-ad9b-10fab282beec" providerId="ADAL" clId="{C00B30B9-69AB-4855-A59D-E0BD80B2B486}" dt="2026-07-07T18:43:33.737" v="18822" actId="1076"/>
          <ac:spMkLst>
            <pc:docMk/>
            <pc:sldMk cId="1646477024" sldId="437"/>
            <ac:spMk id="2" creationId="{4ED1141A-8852-1445-68A9-39B8A2955590}"/>
          </ac:spMkLst>
        </pc:spChg>
      </pc:sldChg>
      <pc:sldChg chg="modSp mod ord modNotesTx">
        <pc:chgData name="Irina Macarena Bustamante Centellas" userId="c1841084-6024-4a12-ad9b-10fab282beec" providerId="ADAL" clId="{C00B30B9-69AB-4855-A59D-E0BD80B2B486}" dt="2026-07-07T18:44:08.441" v="18826" actId="5793"/>
        <pc:sldMkLst>
          <pc:docMk/>
          <pc:sldMk cId="2967292638" sldId="439"/>
        </pc:sldMkLst>
        <pc:spChg chg="mod">
          <ac:chgData name="Irina Macarena Bustamante Centellas" userId="c1841084-6024-4a12-ad9b-10fab282beec" providerId="ADAL" clId="{C00B30B9-69AB-4855-A59D-E0BD80B2B486}" dt="2026-07-07T18:43:28.598" v="18821" actId="20577"/>
          <ac:spMkLst>
            <pc:docMk/>
            <pc:sldMk cId="2967292638" sldId="439"/>
            <ac:spMk id="5" creationId="{2EF48016-B16A-13A3-0EBB-D43548E2A5B1}"/>
          </ac:spMkLst>
        </pc:spChg>
      </pc:sldChg>
      <pc:sldChg chg="addSp delSp modSp add mod ord">
        <pc:chgData name="Irina Macarena Bustamante Centellas" userId="c1841084-6024-4a12-ad9b-10fab282beec" providerId="ADAL" clId="{C00B30B9-69AB-4855-A59D-E0BD80B2B486}" dt="2026-07-24T18:03:33.913" v="18919" actId="22"/>
        <pc:sldMkLst>
          <pc:docMk/>
          <pc:sldMk cId="1691328638" sldId="443"/>
        </pc:sldMkLst>
        <pc:spChg chg="add del mod ord">
          <ac:chgData name="Irina Macarena Bustamante Centellas" userId="c1841084-6024-4a12-ad9b-10fab282beec" providerId="ADAL" clId="{C00B30B9-69AB-4855-A59D-E0BD80B2B486}" dt="2026-07-24T18:03:32.025" v="18915" actId="478"/>
          <ac:spMkLst>
            <pc:docMk/>
            <pc:sldMk cId="1691328638" sldId="443"/>
            <ac:spMk id="2" creationId="{5E7639EE-2B6C-9892-4906-8EB04314EFE2}"/>
          </ac:spMkLst>
        </pc:spChg>
        <pc:spChg chg="mod">
          <ac:chgData name="Irina Macarena Bustamante Centellas" userId="c1841084-6024-4a12-ad9b-10fab282beec" providerId="ADAL" clId="{C00B30B9-69AB-4855-A59D-E0BD80B2B486}" dt="2026-06-30T14:38:56.879" v="18272" actId="1076"/>
          <ac:spMkLst>
            <pc:docMk/>
            <pc:sldMk cId="1691328638" sldId="443"/>
            <ac:spMk id="159" creationId="{E5330940-195E-B6D0-1182-7B8BF865E1DD}"/>
          </ac:spMkLst>
        </pc:spChg>
        <pc:spChg chg="mod ord">
          <ac:chgData name="Irina Macarena Bustamante Centellas" userId="c1841084-6024-4a12-ad9b-10fab282beec" providerId="ADAL" clId="{C00B30B9-69AB-4855-A59D-E0BD80B2B486}" dt="2026-07-24T18:03:31.564" v="18914" actId="1076"/>
          <ac:spMkLst>
            <pc:docMk/>
            <pc:sldMk cId="1691328638" sldId="443"/>
            <ac:spMk id="160" creationId="{C3808B4B-2ACB-737A-DB31-D29DD0B0F1AE}"/>
          </ac:spMkLst>
        </pc:spChg>
        <pc:spChg chg="mod">
          <ac:chgData name="Irina Macarena Bustamante Centellas" userId="c1841084-6024-4a12-ad9b-10fab282beec" providerId="ADAL" clId="{C00B30B9-69AB-4855-A59D-E0BD80B2B486}" dt="2026-06-30T14:38:58.837" v="18273" actId="1076"/>
          <ac:spMkLst>
            <pc:docMk/>
            <pc:sldMk cId="1691328638" sldId="443"/>
            <ac:spMk id="161" creationId="{36ACC211-7E2B-1103-ED2F-35B6A124ADB5}"/>
          </ac:spMkLst>
        </pc:spChg>
        <pc:spChg chg="mod">
          <ac:chgData name="Irina Macarena Bustamante Centellas" userId="c1841084-6024-4a12-ad9b-10fab282beec" providerId="ADAL" clId="{C00B30B9-69AB-4855-A59D-E0BD80B2B486}" dt="2026-06-30T14:41:02.173" v="18362" actId="1076"/>
          <ac:spMkLst>
            <pc:docMk/>
            <pc:sldMk cId="1691328638" sldId="443"/>
            <ac:spMk id="165" creationId="{A374467B-E6BD-59D5-3534-C1DE34072038}"/>
          </ac:spMkLst>
        </pc:spChg>
        <pc:spChg chg="mod">
          <ac:chgData name="Irina Macarena Bustamante Centellas" userId="c1841084-6024-4a12-ad9b-10fab282beec" providerId="ADAL" clId="{C00B30B9-69AB-4855-A59D-E0BD80B2B486}" dt="2026-06-30T14:41:02.173" v="18362" actId="1076"/>
          <ac:spMkLst>
            <pc:docMk/>
            <pc:sldMk cId="1691328638" sldId="443"/>
            <ac:spMk id="166" creationId="{391AAA53-12D6-9D82-350B-6DA5E39D0CCE}"/>
          </ac:spMkLst>
        </pc:spChg>
        <pc:spChg chg="mod">
          <ac:chgData name="Irina Macarena Bustamante Centellas" userId="c1841084-6024-4a12-ad9b-10fab282beec" providerId="ADAL" clId="{C00B30B9-69AB-4855-A59D-E0BD80B2B486}" dt="2026-06-30T14:41:02.173" v="18362" actId="1076"/>
          <ac:spMkLst>
            <pc:docMk/>
            <pc:sldMk cId="1691328638" sldId="443"/>
            <ac:spMk id="167" creationId="{5029BB73-6AD1-00A9-0073-6BE97618FD41}"/>
          </ac:spMkLst>
        </pc:spChg>
        <pc:spChg chg="mod">
          <ac:chgData name="Irina Macarena Bustamante Centellas" userId="c1841084-6024-4a12-ad9b-10fab282beec" providerId="ADAL" clId="{C00B30B9-69AB-4855-A59D-E0BD80B2B486}" dt="2026-06-30T14:41:24.193" v="18365" actId="20577"/>
          <ac:spMkLst>
            <pc:docMk/>
            <pc:sldMk cId="1691328638" sldId="443"/>
            <ac:spMk id="168" creationId="{42399880-E4D7-63AA-6D4C-72D1D6B97E16}"/>
          </ac:spMkLst>
        </pc:spChg>
        <pc:spChg chg="mod">
          <ac:chgData name="Irina Macarena Bustamante Centellas" userId="c1841084-6024-4a12-ad9b-10fab282beec" providerId="ADAL" clId="{C00B30B9-69AB-4855-A59D-E0BD80B2B486}" dt="2026-06-30T14:41:02.173" v="18362" actId="1076"/>
          <ac:spMkLst>
            <pc:docMk/>
            <pc:sldMk cId="1691328638" sldId="443"/>
            <ac:spMk id="169" creationId="{E96D76DA-5C6A-D28C-926B-1C9CE2F26ECE}"/>
          </ac:spMkLst>
        </pc:spChg>
      </pc:sldChg>
      <pc:sldChg chg="addSp modSp mod">
        <pc:chgData name="Irina Macarena Bustamante Centellas" userId="c1841084-6024-4a12-ad9b-10fab282beec" providerId="ADAL" clId="{C00B30B9-69AB-4855-A59D-E0BD80B2B486}" dt="2026-07-24T18:12:41.843" v="18991" actId="20577"/>
        <pc:sldMkLst>
          <pc:docMk/>
          <pc:sldMk cId="805140776" sldId="464"/>
        </pc:sldMkLst>
        <pc:spChg chg="add mod">
          <ac:chgData name="Irina Macarena Bustamante Centellas" userId="c1841084-6024-4a12-ad9b-10fab282beec" providerId="ADAL" clId="{C00B30B9-69AB-4855-A59D-E0BD80B2B486}" dt="2026-07-24T18:12:34.919" v="18980" actId="14100"/>
          <ac:spMkLst>
            <pc:docMk/>
            <pc:sldMk cId="805140776" sldId="464"/>
            <ac:spMk id="2" creationId="{57F9103C-5C87-36B0-C2B9-D9DB1896B150}"/>
          </ac:spMkLst>
        </pc:spChg>
        <pc:spChg chg="mod">
          <ac:chgData name="Irina Macarena Bustamante Centellas" userId="c1841084-6024-4a12-ad9b-10fab282beec" providerId="ADAL" clId="{C00B30B9-69AB-4855-A59D-E0BD80B2B486}" dt="2026-07-24T18:12:41.843" v="18991" actId="20577"/>
          <ac:spMkLst>
            <pc:docMk/>
            <pc:sldMk cId="805140776" sldId="464"/>
            <ac:spMk id="6" creationId="{263DBA52-A12D-DCEB-2D4F-565E08A2F1E6}"/>
          </ac:spMkLst>
        </pc:spChg>
      </pc:sldChg>
      <pc:sldChg chg="addSp modSp add mod ord">
        <pc:chgData name="Irina Macarena Bustamante Centellas" userId="c1841084-6024-4a12-ad9b-10fab282beec" providerId="ADAL" clId="{C00B30B9-69AB-4855-A59D-E0BD80B2B486}" dt="2026-07-07T17:15:47.877" v="18813" actId="1076"/>
        <pc:sldMkLst>
          <pc:docMk/>
          <pc:sldMk cId="416515716" sldId="499"/>
        </pc:sldMkLst>
        <pc:spChg chg="add mod">
          <ac:chgData name="Irina Macarena Bustamante Centellas" userId="c1841084-6024-4a12-ad9b-10fab282beec" providerId="ADAL" clId="{C00B30B9-69AB-4855-A59D-E0BD80B2B486}" dt="2026-07-07T17:15:47.877" v="18813" actId="1076"/>
          <ac:spMkLst>
            <pc:docMk/>
            <pc:sldMk cId="416515716" sldId="499"/>
            <ac:spMk id="2" creationId="{553B95E3-A09F-FB52-F41E-92BE5115C12C}"/>
          </ac:spMkLst>
        </pc:spChg>
        <pc:spChg chg="mod">
          <ac:chgData name="Irina Macarena Bustamante Centellas" userId="c1841084-6024-4a12-ad9b-10fab282beec" providerId="ADAL" clId="{C00B30B9-69AB-4855-A59D-E0BD80B2B486}" dt="2026-07-07T17:15:47.877" v="18813" actId="1076"/>
          <ac:spMkLst>
            <pc:docMk/>
            <pc:sldMk cId="416515716" sldId="499"/>
            <ac:spMk id="6" creationId="{10297E20-A6AA-B390-1591-BE3D35F64CCC}"/>
          </ac:spMkLst>
        </pc:spChg>
      </pc:sldChg>
      <pc:sldChg chg="addSp modSp add mod ord">
        <pc:chgData name="Irina Macarena Bustamante Centellas" userId="c1841084-6024-4a12-ad9b-10fab282beec" providerId="ADAL" clId="{C00B30B9-69AB-4855-A59D-E0BD80B2B486}" dt="2026-06-30T14:57:00.059" v="18488" actId="1076"/>
        <pc:sldMkLst>
          <pc:docMk/>
          <pc:sldMk cId="1620074816" sldId="503"/>
        </pc:sldMkLst>
        <pc:spChg chg="add mod">
          <ac:chgData name="Irina Macarena Bustamante Centellas" userId="c1841084-6024-4a12-ad9b-10fab282beec" providerId="ADAL" clId="{C00B30B9-69AB-4855-A59D-E0BD80B2B486}" dt="2026-06-30T14:57:00.059" v="18488" actId="1076"/>
          <ac:spMkLst>
            <pc:docMk/>
            <pc:sldMk cId="1620074816" sldId="503"/>
            <ac:spMk id="2" creationId="{B8C0FC9E-F98B-C614-8325-013E0EDCF3F6}"/>
          </ac:spMkLst>
        </pc:spChg>
        <pc:spChg chg="mod">
          <ac:chgData name="Irina Macarena Bustamante Centellas" userId="c1841084-6024-4a12-ad9b-10fab282beec" providerId="ADAL" clId="{C00B30B9-69AB-4855-A59D-E0BD80B2B486}" dt="2026-06-30T14:56:45.695" v="18482" actId="1076"/>
          <ac:spMkLst>
            <pc:docMk/>
            <pc:sldMk cId="1620074816" sldId="503"/>
            <ac:spMk id="6" creationId="{6CF8AD8F-38D5-A413-9C04-75886CB7EAD3}"/>
          </ac:spMkLst>
        </pc:spChg>
        <pc:picChg chg="mod">
          <ac:chgData name="Irina Macarena Bustamante Centellas" userId="c1841084-6024-4a12-ad9b-10fab282beec" providerId="ADAL" clId="{C00B30B9-69AB-4855-A59D-E0BD80B2B486}" dt="2026-06-30T14:56:55.359" v="18487" actId="1076"/>
          <ac:picMkLst>
            <pc:docMk/>
            <pc:sldMk cId="1620074816" sldId="503"/>
            <ac:picMk id="5" creationId="{D9923C08-93EB-4D33-045D-CE1FB18894B0}"/>
          </ac:picMkLst>
        </pc:picChg>
      </pc:sldChg>
      <pc:sldChg chg="modSp add mod ord">
        <pc:chgData name="Irina Macarena Bustamante Centellas" userId="c1841084-6024-4a12-ad9b-10fab282beec" providerId="ADAL" clId="{C00B30B9-69AB-4855-A59D-E0BD80B2B486}" dt="2026-07-07T17:10:52.471" v="18700" actId="6549"/>
        <pc:sldMkLst>
          <pc:docMk/>
          <pc:sldMk cId="2025821442" sldId="505"/>
        </pc:sldMkLst>
        <pc:spChg chg="mod">
          <ac:chgData name="Irina Macarena Bustamante Centellas" userId="c1841084-6024-4a12-ad9b-10fab282beec" providerId="ADAL" clId="{C00B30B9-69AB-4855-A59D-E0BD80B2B486}" dt="2026-07-07T17:10:52.471" v="18700" actId="6549"/>
          <ac:spMkLst>
            <pc:docMk/>
            <pc:sldMk cId="2025821442" sldId="505"/>
            <ac:spMk id="116" creationId="{9761FF2E-0BA3-7B1F-5DCB-465233EF31EF}"/>
          </ac:spMkLst>
        </pc:spChg>
        <pc:spChg chg="mod">
          <ac:chgData name="Irina Macarena Bustamante Centellas" userId="c1841084-6024-4a12-ad9b-10fab282beec" providerId="ADAL" clId="{C00B30B9-69AB-4855-A59D-E0BD80B2B486}" dt="2026-07-07T17:10:42.332" v="18677" actId="1076"/>
          <ac:spMkLst>
            <pc:docMk/>
            <pc:sldMk cId="2025821442" sldId="505"/>
            <ac:spMk id="118" creationId="{8DE25F3F-DAF7-2C73-C9F2-C6AC4F57B237}"/>
          </ac:spMkLst>
        </pc:spChg>
      </pc:sldChg>
      <pc:sldChg chg="modSp mod modNotesTx">
        <pc:chgData name="Irina Macarena Bustamante Centellas" userId="c1841084-6024-4a12-ad9b-10fab282beec" providerId="ADAL" clId="{C00B30B9-69AB-4855-A59D-E0BD80B2B486}" dt="2026-07-07T19:31:17.816" v="18889" actId="20577"/>
        <pc:sldMkLst>
          <pc:docMk/>
          <pc:sldMk cId="2949813585" sldId="508"/>
        </pc:sldMkLst>
        <pc:spChg chg="mod">
          <ac:chgData name="Irina Macarena Bustamante Centellas" userId="c1841084-6024-4a12-ad9b-10fab282beec" providerId="ADAL" clId="{C00B30B9-69AB-4855-A59D-E0BD80B2B486}" dt="2026-07-07T19:31:17.816" v="18889" actId="20577"/>
          <ac:spMkLst>
            <pc:docMk/>
            <pc:sldMk cId="2949813585" sldId="508"/>
            <ac:spMk id="2" creationId="{B9E02CBB-9A3D-06A2-A760-EBA2BCFA1C55}"/>
          </ac:spMkLst>
        </pc:spChg>
        <pc:spChg chg="mod">
          <ac:chgData name="Irina Macarena Bustamante Centellas" userId="c1841084-6024-4a12-ad9b-10fab282beec" providerId="ADAL" clId="{C00B30B9-69AB-4855-A59D-E0BD80B2B486}" dt="2026-06-30T15:09:04.599" v="18615" actId="1076"/>
          <ac:spMkLst>
            <pc:docMk/>
            <pc:sldMk cId="2949813585" sldId="508"/>
            <ac:spMk id="5" creationId="{F0101183-B0F2-4C8B-77EF-C6B1C0162E9E}"/>
          </ac:spMkLst>
        </pc:spChg>
        <pc:picChg chg="mod">
          <ac:chgData name="Irina Macarena Bustamante Centellas" userId="c1841084-6024-4a12-ad9b-10fab282beec" providerId="ADAL" clId="{C00B30B9-69AB-4855-A59D-E0BD80B2B486}" dt="2026-06-30T15:31:13.217" v="18650" actId="1076"/>
          <ac:picMkLst>
            <pc:docMk/>
            <pc:sldMk cId="2949813585" sldId="508"/>
            <ac:picMk id="4" creationId="{7D8051A3-F16C-4353-FE80-DE973AB7FA20}"/>
          </ac:picMkLst>
        </pc:picChg>
      </pc:sldChg>
      <pc:sldChg chg="addSp delSp modSp mod modNotesTx">
        <pc:chgData name="Irina Macarena Bustamante Centellas" userId="c1841084-6024-4a12-ad9b-10fab282beec" providerId="ADAL" clId="{C00B30B9-69AB-4855-A59D-E0BD80B2B486}" dt="2026-07-07T18:44:03.033" v="18824" actId="5793"/>
        <pc:sldMkLst>
          <pc:docMk/>
          <pc:sldMk cId="448050669" sldId="509"/>
        </pc:sldMkLst>
        <pc:graphicFrameChg chg="add mod modGraphic">
          <ac:chgData name="Irina Macarena Bustamante Centellas" userId="c1841084-6024-4a12-ad9b-10fab282beec" providerId="ADAL" clId="{C00B30B9-69AB-4855-A59D-E0BD80B2B486}" dt="2026-07-07T18:31:18.905" v="18816" actId="20577"/>
          <ac:graphicFrameMkLst>
            <pc:docMk/>
            <pc:sldMk cId="448050669" sldId="509"/>
            <ac:graphicFrameMk id="3" creationId="{784EA3AD-44AE-A457-511E-9BCA0D53C322}"/>
          </ac:graphicFrameMkLst>
        </pc:graphicFrameChg>
      </pc:sldChg>
      <pc:sldChg chg="addSp modSp mod ord">
        <pc:chgData name="Irina Macarena Bustamante Centellas" userId="c1841084-6024-4a12-ad9b-10fab282beec" providerId="ADAL" clId="{C00B30B9-69AB-4855-A59D-E0BD80B2B486}" dt="2026-07-07T18:42:32.704" v="18820" actId="1076"/>
        <pc:sldMkLst>
          <pc:docMk/>
          <pc:sldMk cId="1218969779" sldId="511"/>
        </pc:sldMkLst>
        <pc:spChg chg="mod">
          <ac:chgData name="Irina Macarena Bustamante Centellas" userId="c1841084-6024-4a12-ad9b-10fab282beec" providerId="ADAL" clId="{C00B30B9-69AB-4855-A59D-E0BD80B2B486}" dt="2026-07-07T18:42:32.704" v="18820" actId="1076"/>
          <ac:spMkLst>
            <pc:docMk/>
            <pc:sldMk cId="1218969779" sldId="511"/>
            <ac:spMk id="3" creationId="{450A4EE3-3829-9BFF-2FA1-299E973130F8}"/>
          </ac:spMkLst>
        </pc:spChg>
        <pc:spChg chg="add mod">
          <ac:chgData name="Irina Macarena Bustamante Centellas" userId="c1841084-6024-4a12-ad9b-10fab282beec" providerId="ADAL" clId="{C00B30B9-69AB-4855-A59D-E0BD80B2B486}" dt="2026-07-07T17:12:14.427" v="18711" actId="1076"/>
          <ac:spMkLst>
            <pc:docMk/>
            <pc:sldMk cId="1218969779" sldId="511"/>
            <ac:spMk id="4" creationId="{80B583A5-6F92-4073-1ADB-72A6BE0E37C5}"/>
          </ac:spMkLst>
        </pc:spChg>
      </pc:sldChg>
      <pc:sldChg chg="addSp delSp modSp mod">
        <pc:chgData name="Irina Macarena Bustamante Centellas" userId="c1841084-6024-4a12-ad9b-10fab282beec" providerId="ADAL" clId="{C00B30B9-69AB-4855-A59D-E0BD80B2B486}" dt="2026-07-07T19:30:05.913" v="18862" actId="14734"/>
        <pc:sldMkLst>
          <pc:docMk/>
          <pc:sldMk cId="3688027801" sldId="513"/>
        </pc:sldMkLst>
        <pc:graphicFrameChg chg="add mod modGraphic">
          <ac:chgData name="Irina Macarena Bustamante Centellas" userId="c1841084-6024-4a12-ad9b-10fab282beec" providerId="ADAL" clId="{C00B30B9-69AB-4855-A59D-E0BD80B2B486}" dt="2026-07-07T19:30:05.913" v="18862" actId="14734"/>
          <ac:graphicFrameMkLst>
            <pc:docMk/>
            <pc:sldMk cId="3688027801" sldId="513"/>
            <ac:graphicFrameMk id="6" creationId="{14FF632C-2A0E-6D4E-1455-7650BC104F6A}"/>
          </ac:graphicFrameMkLst>
        </pc:graphicFrameChg>
      </pc:sldChg>
      <pc:sldChg chg="addSp delSp modSp mod ord">
        <pc:chgData name="Irina Macarena Bustamante Centellas" userId="c1841084-6024-4a12-ad9b-10fab282beec" providerId="ADAL" clId="{C00B30B9-69AB-4855-A59D-E0BD80B2B486}" dt="2026-06-30T14:59:14.930" v="18500" actId="20578"/>
        <pc:sldMkLst>
          <pc:docMk/>
          <pc:sldMk cId="1439429456" sldId="515"/>
        </pc:sldMkLst>
        <pc:graphicFrameChg chg="add mod modGraphic">
          <ac:chgData name="Irina Macarena Bustamante Centellas" userId="c1841084-6024-4a12-ad9b-10fab282beec" providerId="ADAL" clId="{C00B30B9-69AB-4855-A59D-E0BD80B2B486}" dt="2026-06-30T14:55:38.134" v="18462" actId="1076"/>
          <ac:graphicFrameMkLst>
            <pc:docMk/>
            <pc:sldMk cId="1439429456" sldId="515"/>
            <ac:graphicFrameMk id="5" creationId="{BFF2B610-8E74-AFFF-B445-3688A0E95A8C}"/>
          </ac:graphicFrameMkLst>
        </pc:graphicFrameChg>
        <pc:picChg chg="mod">
          <ac:chgData name="Irina Macarena Bustamante Centellas" userId="c1841084-6024-4a12-ad9b-10fab282beec" providerId="ADAL" clId="{C00B30B9-69AB-4855-A59D-E0BD80B2B486}" dt="2026-06-30T14:55:08.437" v="18457" actId="1076"/>
          <ac:picMkLst>
            <pc:docMk/>
            <pc:sldMk cId="1439429456" sldId="515"/>
            <ac:picMk id="2" creationId="{2FFB4427-7E2B-9113-6DBF-884F841B590D}"/>
          </ac:picMkLst>
        </pc:picChg>
      </pc:sldChg>
      <pc:sldChg chg="modSp add mod ord">
        <pc:chgData name="Irina Macarena Bustamante Centellas" userId="c1841084-6024-4a12-ad9b-10fab282beec" providerId="ADAL" clId="{C00B30B9-69AB-4855-A59D-E0BD80B2B486}" dt="2026-06-30T14:57:29.679" v="18495" actId="20577"/>
        <pc:sldMkLst>
          <pc:docMk/>
          <pc:sldMk cId="1736840827" sldId="516"/>
        </pc:sldMkLst>
        <pc:spChg chg="mod">
          <ac:chgData name="Irina Macarena Bustamante Centellas" userId="c1841084-6024-4a12-ad9b-10fab282beec" providerId="ADAL" clId="{C00B30B9-69AB-4855-A59D-E0BD80B2B486}" dt="2026-06-30T14:57:14.229" v="18492" actId="20577"/>
          <ac:spMkLst>
            <pc:docMk/>
            <pc:sldMk cId="1736840827" sldId="516"/>
            <ac:spMk id="2" creationId="{18E93B4C-9D4F-A72B-04B0-76FF4187A8BE}"/>
          </ac:spMkLst>
        </pc:spChg>
        <pc:spChg chg="mod">
          <ac:chgData name="Irina Macarena Bustamante Centellas" userId="c1841084-6024-4a12-ad9b-10fab282beec" providerId="ADAL" clId="{C00B30B9-69AB-4855-A59D-E0BD80B2B486}" dt="2026-06-30T14:57:29.679" v="18495" actId="20577"/>
          <ac:spMkLst>
            <pc:docMk/>
            <pc:sldMk cId="1736840827" sldId="516"/>
            <ac:spMk id="6" creationId="{F5B4642D-85B1-F467-1C9F-04028DD34B51}"/>
          </ac:spMkLst>
        </pc:spChg>
      </pc:sldChg>
      <pc:sldChg chg="modSp add mod">
        <pc:chgData name="Irina Macarena Bustamante Centellas" userId="c1841084-6024-4a12-ad9b-10fab282beec" providerId="ADAL" clId="{C00B30B9-69AB-4855-A59D-E0BD80B2B486}" dt="2026-06-30T15:02:32.437" v="18543"/>
        <pc:sldMkLst>
          <pc:docMk/>
          <pc:sldMk cId="2565489360" sldId="517"/>
        </pc:sldMkLst>
        <pc:spChg chg="mod">
          <ac:chgData name="Irina Macarena Bustamante Centellas" userId="c1841084-6024-4a12-ad9b-10fab282beec" providerId="ADAL" clId="{C00B30B9-69AB-4855-A59D-E0BD80B2B486}" dt="2026-06-30T15:02:20.930" v="18541" actId="14100"/>
          <ac:spMkLst>
            <pc:docMk/>
            <pc:sldMk cId="2565489360" sldId="517"/>
            <ac:spMk id="2" creationId="{6BFBC38E-A2AA-B347-8CFF-14595ADCFAC7}"/>
          </ac:spMkLst>
        </pc:spChg>
        <pc:spChg chg="mod">
          <ac:chgData name="Irina Macarena Bustamante Centellas" userId="c1841084-6024-4a12-ad9b-10fab282beec" providerId="ADAL" clId="{C00B30B9-69AB-4855-A59D-E0BD80B2B486}" dt="2026-06-30T15:02:32.437" v="18543"/>
          <ac:spMkLst>
            <pc:docMk/>
            <pc:sldMk cId="2565489360" sldId="517"/>
            <ac:spMk id="6" creationId="{D00F2D0B-7118-253F-002A-BC3FD632C38F}"/>
          </ac:spMkLst>
        </pc:spChg>
      </pc:sldChg>
      <pc:sldChg chg="modSp add mod">
        <pc:chgData name="Irina Macarena Bustamante Centellas" userId="c1841084-6024-4a12-ad9b-10fab282beec" providerId="ADAL" clId="{C00B30B9-69AB-4855-A59D-E0BD80B2B486}" dt="2026-06-30T15:03:42.651" v="18565"/>
        <pc:sldMkLst>
          <pc:docMk/>
          <pc:sldMk cId="575211402" sldId="518"/>
        </pc:sldMkLst>
        <pc:spChg chg="mod">
          <ac:chgData name="Irina Macarena Bustamante Centellas" userId="c1841084-6024-4a12-ad9b-10fab282beec" providerId="ADAL" clId="{C00B30B9-69AB-4855-A59D-E0BD80B2B486}" dt="2026-06-30T15:03:29.067" v="18562" actId="14100"/>
          <ac:spMkLst>
            <pc:docMk/>
            <pc:sldMk cId="575211402" sldId="518"/>
            <ac:spMk id="2" creationId="{53C8D930-798E-8A2F-8DCE-6654B3399E08}"/>
          </ac:spMkLst>
        </pc:spChg>
        <pc:spChg chg="mod">
          <ac:chgData name="Irina Macarena Bustamante Centellas" userId="c1841084-6024-4a12-ad9b-10fab282beec" providerId="ADAL" clId="{C00B30B9-69AB-4855-A59D-E0BD80B2B486}" dt="2026-06-30T15:03:42.651" v="18565"/>
          <ac:spMkLst>
            <pc:docMk/>
            <pc:sldMk cId="575211402" sldId="518"/>
            <ac:spMk id="6" creationId="{35948DAA-F913-E051-9D2E-D1C7EE01B2DB}"/>
          </ac:spMkLst>
        </pc:spChg>
      </pc:sldChg>
      <pc:sldChg chg="addSp delSp modSp add mod ord">
        <pc:chgData name="Irina Macarena Bustamante Centellas" userId="c1841084-6024-4a12-ad9b-10fab282beec" providerId="ADAL" clId="{C00B30B9-69AB-4855-A59D-E0BD80B2B486}" dt="2026-06-30T15:08:11.769" v="18610" actId="113"/>
        <pc:sldMkLst>
          <pc:docMk/>
          <pc:sldMk cId="1455466551" sldId="519"/>
        </pc:sldMkLst>
        <pc:spChg chg="add mod">
          <ac:chgData name="Irina Macarena Bustamante Centellas" userId="c1841084-6024-4a12-ad9b-10fab282beec" providerId="ADAL" clId="{C00B30B9-69AB-4855-A59D-E0BD80B2B486}" dt="2026-06-30T15:08:11.769" v="18610" actId="113"/>
          <ac:spMkLst>
            <pc:docMk/>
            <pc:sldMk cId="1455466551" sldId="519"/>
            <ac:spMk id="4" creationId="{8BADCD19-121D-B85A-9F4A-D2343D9912DA}"/>
          </ac:spMkLst>
        </pc:spChg>
      </pc:sldChg>
      <pc:sldChg chg="addSp modSp add mod ord">
        <pc:chgData name="Irina Macarena Bustamante Centellas" userId="c1841084-6024-4a12-ad9b-10fab282beec" providerId="ADAL" clId="{C00B30B9-69AB-4855-A59D-E0BD80B2B486}" dt="2026-07-24T18:05:24.610" v="18968" actId="108"/>
        <pc:sldMkLst>
          <pc:docMk/>
          <pc:sldMk cId="1713133921" sldId="520"/>
        </pc:sldMkLst>
        <pc:graphicFrameChg chg="add mod modGraphic">
          <ac:chgData name="Irina Macarena Bustamante Centellas" userId="c1841084-6024-4a12-ad9b-10fab282beec" providerId="ADAL" clId="{C00B30B9-69AB-4855-A59D-E0BD80B2B486}" dt="2026-07-24T18:05:24.610" v="18968" actId="108"/>
          <ac:graphicFrameMkLst>
            <pc:docMk/>
            <pc:sldMk cId="1713133921" sldId="520"/>
            <ac:graphicFrameMk id="3" creationId="{14B7CD85-16D6-F6AE-E534-6C102B00329D}"/>
          </ac:graphicFrameMkLst>
        </pc:graphicFrameChg>
      </pc:sldChg>
    </pc:docChg>
  </pc:docChgLst>
  <pc:docChgLst>
    <pc:chgData name="Maricel Alejandra Silva Del Solar" userId="S::maricel.silva@mineduc.cl::196a1816-41ab-4eb4-b871-ca5b6c85091b" providerId="AD" clId="Web-{65A90279-0385-3345-E9E0-62B15D971871}"/>
    <pc:docChg chg="mod">
      <pc:chgData name="Maricel Alejandra Silva Del Solar" userId="S::maricel.silva@mineduc.cl::196a1816-41ab-4eb4-b871-ca5b6c85091b" providerId="AD" clId="Web-{65A90279-0385-3345-E9E0-62B15D971871}" dt="2026-07-28T16:28:59.158" v="0"/>
      <pc:docMkLst>
        <pc:docMk/>
      </pc:docMkLst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9A37D-C56A-42AA-B2DF-6536A46992A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F553D30B-36C2-48EB-9E7C-8B8ADA247778}">
      <dgm:prSet custT="1"/>
      <dgm:spPr/>
      <dgm:t>
        <a:bodyPr/>
        <a:lstStyle/>
        <a:p>
          <a:r>
            <a:rPr lang="es-CL" sz="1200"/>
            <a:t>[Cantidad de estudiantes]</a:t>
          </a:r>
        </a:p>
      </dgm:t>
    </dgm:pt>
    <dgm:pt modelId="{CEF36FFF-32D5-4970-92B7-278FFEBE3604}" type="parTrans" cxnId="{9AB8F838-1E3C-46D1-ADA1-CB706A506D1C}">
      <dgm:prSet/>
      <dgm:spPr/>
      <dgm:t>
        <a:bodyPr/>
        <a:lstStyle/>
        <a:p>
          <a:endParaRPr lang="es-CL" sz="1800"/>
        </a:p>
      </dgm:t>
    </dgm:pt>
    <dgm:pt modelId="{B3BA9FF2-3A5C-4198-A3C7-688A5A1E2293}" type="sibTrans" cxnId="{9AB8F838-1E3C-46D1-ADA1-CB706A506D1C}">
      <dgm:prSet/>
      <dgm:spPr/>
      <dgm:t>
        <a:bodyPr/>
        <a:lstStyle/>
        <a:p>
          <a:endParaRPr lang="es-CL" sz="1800"/>
        </a:p>
      </dgm:t>
    </dgm:pt>
    <dgm:pt modelId="{0E577430-80C8-4297-AA13-9D2D2EA252A9}">
      <dgm:prSet custT="1"/>
      <dgm:spPr/>
      <dgm:t>
        <a:bodyPr/>
        <a:lstStyle/>
        <a:p>
          <a:r>
            <a:rPr lang="es-CL" sz="1200"/>
            <a:t>[IVE]</a:t>
          </a:r>
        </a:p>
      </dgm:t>
    </dgm:pt>
    <dgm:pt modelId="{363776CB-2268-4E0C-93D5-4CE29BC6C457}" type="parTrans" cxnId="{19FC44EF-0904-4347-A078-0C2180AD25A0}">
      <dgm:prSet/>
      <dgm:spPr/>
      <dgm:t>
        <a:bodyPr/>
        <a:lstStyle/>
        <a:p>
          <a:endParaRPr lang="es-CL" sz="1800"/>
        </a:p>
      </dgm:t>
    </dgm:pt>
    <dgm:pt modelId="{71A59490-C421-4675-88E0-FDA451DF782E}" type="sibTrans" cxnId="{19FC44EF-0904-4347-A078-0C2180AD25A0}">
      <dgm:prSet/>
      <dgm:spPr/>
      <dgm:t>
        <a:bodyPr/>
        <a:lstStyle/>
        <a:p>
          <a:endParaRPr lang="es-CL" sz="1800"/>
        </a:p>
      </dgm:t>
    </dgm:pt>
    <dgm:pt modelId="{C5241047-B126-41A6-A9FC-8005DCC8FFFE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[Niveles educativos]</a:t>
          </a:r>
        </a:p>
      </dgm:t>
    </dgm:pt>
    <dgm:pt modelId="{8713E41B-1DD5-48ED-89EE-4EA3B248A827}" type="parTrans" cxnId="{0D6239B0-2942-4B16-9FA1-1850B3105F38}">
      <dgm:prSet/>
      <dgm:spPr/>
      <dgm:t>
        <a:bodyPr/>
        <a:lstStyle/>
        <a:p>
          <a:endParaRPr lang="es-CL" sz="1800"/>
        </a:p>
      </dgm:t>
    </dgm:pt>
    <dgm:pt modelId="{C53E8E47-807F-41C0-AB97-599F4E71FC40}" type="sibTrans" cxnId="{0D6239B0-2942-4B16-9FA1-1850B3105F38}">
      <dgm:prSet/>
      <dgm:spPr/>
      <dgm:t>
        <a:bodyPr/>
        <a:lstStyle/>
        <a:p>
          <a:endParaRPr lang="es-CL" sz="1800"/>
        </a:p>
      </dgm:t>
    </dgm:pt>
    <dgm:pt modelId="{B7238033-B8A0-4628-8FF1-FA05171C22A0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</a:t>
          </a:r>
          <a:r>
            <a:rPr lang="en-US" sz="1200" kern="1200" err="1">
              <a:latin typeface="Verdana" panose="020B0604030504040204"/>
              <a:ea typeface="+mn-ea"/>
              <a:cs typeface="+mn-cs"/>
            </a:rPr>
            <a:t>Agregar</a:t>
          </a:r>
          <a:r>
            <a:rPr lang="en-US" sz="1200" kern="1200">
              <a:latin typeface="Verdana" panose="020B0604030504040204"/>
              <a:ea typeface="+mn-ea"/>
              <a:cs typeface="+mn-cs"/>
            </a:rPr>
            <a:t>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8777B1CC-112A-44DF-8E01-594DDFA69179}" type="parTrans" cxnId="{DB48F5AD-F314-4B9D-92AE-A4C0626ED372}">
      <dgm:prSet/>
      <dgm:spPr/>
      <dgm:t>
        <a:bodyPr/>
        <a:lstStyle/>
        <a:p>
          <a:endParaRPr lang="es-CL" sz="1800"/>
        </a:p>
      </dgm:t>
    </dgm:pt>
    <dgm:pt modelId="{22E726B9-940F-458E-92CA-2D439129F689}" type="sibTrans" cxnId="{DB48F5AD-F314-4B9D-92AE-A4C0626ED372}">
      <dgm:prSet/>
      <dgm:spPr/>
      <dgm:t>
        <a:bodyPr/>
        <a:lstStyle/>
        <a:p>
          <a:endParaRPr lang="es-CL" sz="1800"/>
        </a:p>
      </dgm:t>
    </dgm:pt>
    <dgm:pt modelId="{C6C91114-C447-4C9E-A78E-42ED18E6050F}">
      <dgm:prSet custT="1"/>
      <dgm:spPr/>
      <dgm:t>
        <a:bodyPr/>
        <a:lstStyle/>
        <a:p>
          <a:r>
            <a:rPr lang="en-US" sz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/>
        </a:p>
      </dgm:t>
    </dgm:pt>
    <dgm:pt modelId="{F97CC208-57B3-49D8-BEAD-E658ADD42815}" type="parTrans" cxnId="{9F8160B0-C924-4BF6-A6D1-60545D47B29E}">
      <dgm:prSet/>
      <dgm:spPr/>
      <dgm:t>
        <a:bodyPr/>
        <a:lstStyle/>
        <a:p>
          <a:endParaRPr lang="es-CL" sz="1800"/>
        </a:p>
      </dgm:t>
    </dgm:pt>
    <dgm:pt modelId="{1DE65F53-FFC4-42C3-B00D-60181FDC4264}" type="sibTrans" cxnId="{9F8160B0-C924-4BF6-A6D1-60545D47B29E}">
      <dgm:prSet/>
      <dgm:spPr/>
      <dgm:t>
        <a:bodyPr/>
        <a:lstStyle/>
        <a:p>
          <a:endParaRPr lang="es-CL" sz="1800"/>
        </a:p>
      </dgm:t>
    </dgm:pt>
    <dgm:pt modelId="{0A8C7607-C6EC-4010-AE18-F63D7C89E118}">
      <dgm:prSet custT="1"/>
      <dgm:spPr/>
      <dgm:t>
        <a:bodyPr/>
        <a:lstStyle/>
        <a:p>
          <a:r>
            <a:rPr lang="es-ES" sz="1200" kern="1200">
              <a:latin typeface="Verdana" panose="020B0604030504040204"/>
              <a:ea typeface="+mn-ea"/>
              <a:cs typeface="+mn-cs"/>
            </a:rPr>
            <a:t>[Cantidad de docentes]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917097D1-A289-4F13-863D-92CBCD6A648F}" type="parTrans" cxnId="{0BAA596A-8F00-4BE8-A9DC-2C5B7B7CE4FB}">
      <dgm:prSet/>
      <dgm:spPr/>
      <dgm:t>
        <a:bodyPr/>
        <a:lstStyle/>
        <a:p>
          <a:endParaRPr lang="es-CL" sz="1800"/>
        </a:p>
      </dgm:t>
    </dgm:pt>
    <dgm:pt modelId="{CC18B894-651C-48B4-A4F9-0CA9DEF6DF2B}" type="sibTrans" cxnId="{0BAA596A-8F00-4BE8-A9DC-2C5B7B7CE4FB}">
      <dgm:prSet/>
      <dgm:spPr/>
      <dgm:t>
        <a:bodyPr/>
        <a:lstStyle/>
        <a:p>
          <a:endParaRPr lang="es-CL" sz="1800"/>
        </a:p>
      </dgm:t>
    </dgm:pt>
    <dgm:pt modelId="{24C7A646-167E-4F0E-8C55-8E7130B8B171}">
      <dgm:prSet custT="1"/>
      <dgm:spPr/>
      <dgm:t>
        <a:bodyPr/>
        <a:lstStyle/>
        <a:p>
          <a:r>
            <a:rPr lang="en-US" sz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/>
        </a:p>
      </dgm:t>
    </dgm:pt>
    <dgm:pt modelId="{083BE4F1-BC41-459B-B09B-601D320A9471}" type="parTrans" cxnId="{5D2A1BB0-92BC-48DE-8D6F-C16AF632A83F}">
      <dgm:prSet/>
      <dgm:spPr/>
      <dgm:t>
        <a:bodyPr/>
        <a:lstStyle/>
        <a:p>
          <a:endParaRPr lang="es-CL" sz="1800"/>
        </a:p>
      </dgm:t>
    </dgm:pt>
    <dgm:pt modelId="{C7AF3C1E-572B-4CEF-BFBC-86248A64DDF5}" type="sibTrans" cxnId="{5D2A1BB0-92BC-48DE-8D6F-C16AF632A83F}">
      <dgm:prSet/>
      <dgm:spPr/>
      <dgm:t>
        <a:bodyPr/>
        <a:lstStyle/>
        <a:p>
          <a:endParaRPr lang="es-CL" sz="1800"/>
        </a:p>
      </dgm:t>
    </dgm:pt>
    <dgm:pt modelId="{12817300-2444-42C7-961D-1B11A411B80D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Verdana" panose="020B0604030504040204"/>
              <a:ea typeface="+mn-ea"/>
              <a:cs typeface="+mn-cs"/>
            </a:rPr>
            <a:t>[Sello institucional]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1C70D533-2ABB-4E34-9953-A48A862835DA}" type="parTrans" cxnId="{EC038CAF-2C38-4D3C-B171-17B3F2341CD2}">
      <dgm:prSet/>
      <dgm:spPr/>
      <dgm:t>
        <a:bodyPr/>
        <a:lstStyle/>
        <a:p>
          <a:endParaRPr lang="es-CL" sz="1600"/>
        </a:p>
      </dgm:t>
    </dgm:pt>
    <dgm:pt modelId="{242672A6-62AB-491E-9FB1-770859E5C245}" type="sibTrans" cxnId="{EC038CAF-2C38-4D3C-B171-17B3F2341CD2}">
      <dgm:prSet/>
      <dgm:spPr/>
      <dgm:t>
        <a:bodyPr/>
        <a:lstStyle/>
        <a:p>
          <a:endParaRPr lang="es-CL" sz="1600"/>
        </a:p>
      </dgm:t>
    </dgm:pt>
    <dgm:pt modelId="{6210583E-3095-4E27-B36F-B7316C11CBBA}">
      <dgm:prSet custT="1"/>
      <dgm:spPr/>
      <dgm:t>
        <a:bodyPr/>
        <a:lstStyle/>
        <a:p>
          <a:r>
            <a:rPr lang="es-ES" sz="1200"/>
            <a:t>[% Alumnos Prioritarios]</a:t>
          </a:r>
          <a:endParaRPr lang="es-CL" sz="1200"/>
        </a:p>
      </dgm:t>
    </dgm:pt>
    <dgm:pt modelId="{33C72072-8EBC-4F0F-9F8A-CD7E441E81BD}" type="parTrans" cxnId="{314DE81B-4A3C-454F-8A26-D8876C02376D}">
      <dgm:prSet/>
      <dgm:spPr/>
      <dgm:t>
        <a:bodyPr/>
        <a:lstStyle/>
        <a:p>
          <a:endParaRPr lang="es-CL" sz="1600"/>
        </a:p>
      </dgm:t>
    </dgm:pt>
    <dgm:pt modelId="{BC319DFF-21AA-42E9-95E7-FDF1EAE9C06A}" type="sibTrans" cxnId="{314DE81B-4A3C-454F-8A26-D8876C02376D}">
      <dgm:prSet/>
      <dgm:spPr/>
      <dgm:t>
        <a:bodyPr/>
        <a:lstStyle/>
        <a:p>
          <a:endParaRPr lang="es-CL" sz="1600"/>
        </a:p>
      </dgm:t>
    </dgm:pt>
    <dgm:pt modelId="{A735C0B7-EA77-4C6B-A705-71458B4D8F75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Verdana" panose="020B0604030504040204"/>
              <a:ea typeface="+mn-ea"/>
              <a:cs typeface="+mn-cs"/>
            </a:rPr>
            <a:t>[Énfasis del PME]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93C80906-2CDE-4380-B5EB-EF5CDA7FDC8B}" type="parTrans" cxnId="{6D74E8D3-FB29-4DD9-8FB2-59924051E898}">
      <dgm:prSet/>
      <dgm:spPr/>
      <dgm:t>
        <a:bodyPr/>
        <a:lstStyle/>
        <a:p>
          <a:endParaRPr lang="es-CL" sz="1600"/>
        </a:p>
      </dgm:t>
    </dgm:pt>
    <dgm:pt modelId="{4EE2539B-68C5-4175-B0C7-ADB5C3A9CDDD}" type="sibTrans" cxnId="{6D74E8D3-FB29-4DD9-8FB2-59924051E898}">
      <dgm:prSet/>
      <dgm:spPr/>
      <dgm:t>
        <a:bodyPr/>
        <a:lstStyle/>
        <a:p>
          <a:endParaRPr lang="es-CL" sz="1600"/>
        </a:p>
      </dgm:t>
    </dgm:pt>
    <dgm:pt modelId="{264B2C29-B3E0-4DDE-B68E-2B62A1D16FE6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3FCD37DC-BC55-415E-9A51-E966DFC5AA67}" type="parTrans" cxnId="{77FBF533-2B5B-426D-8CCE-4519D3EB8F6E}">
      <dgm:prSet/>
      <dgm:spPr/>
      <dgm:t>
        <a:bodyPr/>
        <a:lstStyle/>
        <a:p>
          <a:endParaRPr lang="es-CL"/>
        </a:p>
      </dgm:t>
    </dgm:pt>
    <dgm:pt modelId="{107B74D4-6861-4C73-9EAB-E98FE8FFC1C0}" type="sibTrans" cxnId="{77FBF533-2B5B-426D-8CCE-4519D3EB8F6E}">
      <dgm:prSet/>
      <dgm:spPr/>
      <dgm:t>
        <a:bodyPr/>
        <a:lstStyle/>
        <a:p>
          <a:endParaRPr lang="es-CL"/>
        </a:p>
      </dgm:t>
    </dgm:pt>
    <dgm:pt modelId="{2D5E7166-A72A-477C-98F8-CE54F4EA2696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CEB81980-F3FB-4CF5-8E97-F5836C36465E}" type="parTrans" cxnId="{6BC29C97-7BC6-43A8-8AE0-37DD32E8E085}">
      <dgm:prSet/>
      <dgm:spPr/>
      <dgm:t>
        <a:bodyPr/>
        <a:lstStyle/>
        <a:p>
          <a:endParaRPr lang="es-CL"/>
        </a:p>
      </dgm:t>
    </dgm:pt>
    <dgm:pt modelId="{C17EEBC1-A387-4A69-8661-06B6E08E7755}" type="sibTrans" cxnId="{6BC29C97-7BC6-43A8-8AE0-37DD32E8E085}">
      <dgm:prSet/>
      <dgm:spPr/>
      <dgm:t>
        <a:bodyPr/>
        <a:lstStyle/>
        <a:p>
          <a:endParaRPr lang="es-CL"/>
        </a:p>
      </dgm:t>
    </dgm:pt>
    <dgm:pt modelId="{59A001EA-2F80-4BCC-8D78-41474E0205B4}" type="pres">
      <dgm:prSet presAssocID="{B569A37D-C56A-42AA-B2DF-6536A46992AE}" presName="diagram" presStyleCnt="0">
        <dgm:presLayoutVars>
          <dgm:dir/>
          <dgm:resizeHandles val="exact"/>
        </dgm:presLayoutVars>
      </dgm:prSet>
      <dgm:spPr/>
    </dgm:pt>
    <dgm:pt modelId="{C51CFB92-DA16-4EE3-A4BD-85683FACFDDF}" type="pres">
      <dgm:prSet presAssocID="{12817300-2444-42C7-961D-1B11A411B80D}" presName="node" presStyleLbl="node1" presStyleIdx="0" presStyleCnt="12">
        <dgm:presLayoutVars>
          <dgm:bulletEnabled val="1"/>
        </dgm:presLayoutVars>
      </dgm:prSet>
      <dgm:spPr/>
    </dgm:pt>
    <dgm:pt modelId="{6773F7D6-6E8A-42A1-8CE9-A68008072155}" type="pres">
      <dgm:prSet presAssocID="{242672A6-62AB-491E-9FB1-770859E5C245}" presName="sibTrans" presStyleCnt="0"/>
      <dgm:spPr/>
    </dgm:pt>
    <dgm:pt modelId="{F4665E17-4BD7-4779-A12D-D1FD05BC3F64}" type="pres">
      <dgm:prSet presAssocID="{A735C0B7-EA77-4C6B-A705-71458B4D8F75}" presName="node" presStyleLbl="node1" presStyleIdx="1" presStyleCnt="12">
        <dgm:presLayoutVars>
          <dgm:bulletEnabled val="1"/>
        </dgm:presLayoutVars>
      </dgm:prSet>
      <dgm:spPr/>
    </dgm:pt>
    <dgm:pt modelId="{50983CEB-432D-444C-9C84-12BFD841AF92}" type="pres">
      <dgm:prSet presAssocID="{4EE2539B-68C5-4175-B0C7-ADB5C3A9CDDD}" presName="sibTrans" presStyleCnt="0"/>
      <dgm:spPr/>
    </dgm:pt>
    <dgm:pt modelId="{831F2A36-DE06-4DB9-90C0-E9AC7B52D85D}" type="pres">
      <dgm:prSet presAssocID="{C5241047-B126-41A6-A9FC-8005DCC8FFFE}" presName="node" presStyleLbl="node1" presStyleIdx="2" presStyleCnt="12">
        <dgm:presLayoutVars>
          <dgm:bulletEnabled val="1"/>
        </dgm:presLayoutVars>
      </dgm:prSet>
      <dgm:spPr/>
    </dgm:pt>
    <dgm:pt modelId="{58354CEB-58B5-40FF-8863-BE03A63F9F29}" type="pres">
      <dgm:prSet presAssocID="{C53E8E47-807F-41C0-AB97-599F4E71FC40}" presName="sibTrans" presStyleCnt="0"/>
      <dgm:spPr/>
    </dgm:pt>
    <dgm:pt modelId="{297F9603-FEC4-45F3-8765-202A662C6C28}" type="pres">
      <dgm:prSet presAssocID="{F553D30B-36C2-48EB-9E7C-8B8ADA247778}" presName="node" presStyleLbl="node1" presStyleIdx="3" presStyleCnt="12">
        <dgm:presLayoutVars>
          <dgm:bulletEnabled val="1"/>
        </dgm:presLayoutVars>
      </dgm:prSet>
      <dgm:spPr/>
    </dgm:pt>
    <dgm:pt modelId="{0E53A6F2-7621-4714-94A2-D1D6611F042E}" type="pres">
      <dgm:prSet presAssocID="{B3BA9FF2-3A5C-4198-A3C7-688A5A1E2293}" presName="sibTrans" presStyleCnt="0"/>
      <dgm:spPr/>
    </dgm:pt>
    <dgm:pt modelId="{26AFEE7B-FD23-457F-99AF-5CC99A1B86B2}" type="pres">
      <dgm:prSet presAssocID="{0E577430-80C8-4297-AA13-9D2D2EA252A9}" presName="node" presStyleLbl="node1" presStyleIdx="4" presStyleCnt="12">
        <dgm:presLayoutVars>
          <dgm:bulletEnabled val="1"/>
        </dgm:presLayoutVars>
      </dgm:prSet>
      <dgm:spPr/>
    </dgm:pt>
    <dgm:pt modelId="{94D79390-9004-44BC-87F8-15EF3FF3222E}" type="pres">
      <dgm:prSet presAssocID="{71A59490-C421-4675-88E0-FDA451DF782E}" presName="sibTrans" presStyleCnt="0"/>
      <dgm:spPr/>
    </dgm:pt>
    <dgm:pt modelId="{3D4272A9-D8CA-4357-9E1F-89132EF5A23D}" type="pres">
      <dgm:prSet presAssocID="{6210583E-3095-4E27-B36F-B7316C11CBBA}" presName="node" presStyleLbl="node1" presStyleIdx="5" presStyleCnt="12">
        <dgm:presLayoutVars>
          <dgm:bulletEnabled val="1"/>
        </dgm:presLayoutVars>
      </dgm:prSet>
      <dgm:spPr/>
    </dgm:pt>
    <dgm:pt modelId="{2C4DCD6E-529A-435B-AA2A-1F9171A59A48}" type="pres">
      <dgm:prSet presAssocID="{BC319DFF-21AA-42E9-95E7-FDF1EAE9C06A}" presName="sibTrans" presStyleCnt="0"/>
      <dgm:spPr/>
    </dgm:pt>
    <dgm:pt modelId="{8B0F23D1-CED7-46B3-99E2-002CF34214F4}" type="pres">
      <dgm:prSet presAssocID="{0A8C7607-C6EC-4010-AE18-F63D7C89E118}" presName="node" presStyleLbl="node1" presStyleIdx="6" presStyleCnt="12">
        <dgm:presLayoutVars>
          <dgm:bulletEnabled val="1"/>
        </dgm:presLayoutVars>
      </dgm:prSet>
      <dgm:spPr/>
    </dgm:pt>
    <dgm:pt modelId="{5DC7BE44-D46B-4A63-AEDD-9DE753FD9D51}" type="pres">
      <dgm:prSet presAssocID="{CC18B894-651C-48B4-A4F9-0CA9DEF6DF2B}" presName="sibTrans" presStyleCnt="0"/>
      <dgm:spPr/>
    </dgm:pt>
    <dgm:pt modelId="{EDD4FCEB-2D9D-4D6F-980D-8553B9E6E62E}" type="pres">
      <dgm:prSet presAssocID="{24C7A646-167E-4F0E-8C55-8E7130B8B171}" presName="node" presStyleLbl="node1" presStyleIdx="7" presStyleCnt="12">
        <dgm:presLayoutVars>
          <dgm:bulletEnabled val="1"/>
        </dgm:presLayoutVars>
      </dgm:prSet>
      <dgm:spPr/>
    </dgm:pt>
    <dgm:pt modelId="{A9C7DC01-8BB7-4D27-88AA-288212305219}" type="pres">
      <dgm:prSet presAssocID="{C7AF3C1E-572B-4CEF-BFBC-86248A64DDF5}" presName="sibTrans" presStyleCnt="0"/>
      <dgm:spPr/>
    </dgm:pt>
    <dgm:pt modelId="{D1315415-3014-4243-925C-814669BF4A2B}" type="pres">
      <dgm:prSet presAssocID="{C6C91114-C447-4C9E-A78E-42ED18E6050F}" presName="node" presStyleLbl="node1" presStyleIdx="8" presStyleCnt="12">
        <dgm:presLayoutVars>
          <dgm:bulletEnabled val="1"/>
        </dgm:presLayoutVars>
      </dgm:prSet>
      <dgm:spPr/>
    </dgm:pt>
    <dgm:pt modelId="{47AB0B86-402E-4860-B914-25A00D5CF485}" type="pres">
      <dgm:prSet presAssocID="{1DE65F53-FFC4-42C3-B00D-60181FDC4264}" presName="sibTrans" presStyleCnt="0"/>
      <dgm:spPr/>
    </dgm:pt>
    <dgm:pt modelId="{EE9ACFB6-257B-456E-B9F3-E9E6D4AC5640}" type="pres">
      <dgm:prSet presAssocID="{B7238033-B8A0-4628-8FF1-FA05171C22A0}" presName="node" presStyleLbl="node1" presStyleIdx="9" presStyleCnt="12">
        <dgm:presLayoutVars>
          <dgm:bulletEnabled val="1"/>
        </dgm:presLayoutVars>
      </dgm:prSet>
      <dgm:spPr/>
    </dgm:pt>
    <dgm:pt modelId="{17CC95C3-81FD-488A-BFF7-85406BE2ABF8}" type="pres">
      <dgm:prSet presAssocID="{22E726B9-940F-458E-92CA-2D439129F689}" presName="sibTrans" presStyleCnt="0"/>
      <dgm:spPr/>
    </dgm:pt>
    <dgm:pt modelId="{DFF749FE-3E69-41D5-8DA1-BFA45D5BE371}" type="pres">
      <dgm:prSet presAssocID="{264B2C29-B3E0-4DDE-B68E-2B62A1D16FE6}" presName="node" presStyleLbl="node1" presStyleIdx="10" presStyleCnt="12">
        <dgm:presLayoutVars>
          <dgm:bulletEnabled val="1"/>
        </dgm:presLayoutVars>
      </dgm:prSet>
      <dgm:spPr/>
    </dgm:pt>
    <dgm:pt modelId="{16806919-421A-4DA1-BFCF-CEAD3035EEF9}" type="pres">
      <dgm:prSet presAssocID="{107B74D4-6861-4C73-9EAB-E98FE8FFC1C0}" presName="sibTrans" presStyleCnt="0"/>
      <dgm:spPr/>
    </dgm:pt>
    <dgm:pt modelId="{49903215-12B9-4BCA-9174-0B821FA13C46}" type="pres">
      <dgm:prSet presAssocID="{2D5E7166-A72A-477C-98F8-CE54F4EA2696}" presName="node" presStyleLbl="node1" presStyleIdx="11" presStyleCnt="12">
        <dgm:presLayoutVars>
          <dgm:bulletEnabled val="1"/>
        </dgm:presLayoutVars>
      </dgm:prSet>
      <dgm:spPr/>
    </dgm:pt>
  </dgm:ptLst>
  <dgm:cxnLst>
    <dgm:cxn modelId="{314DE81B-4A3C-454F-8A26-D8876C02376D}" srcId="{B569A37D-C56A-42AA-B2DF-6536A46992AE}" destId="{6210583E-3095-4E27-B36F-B7316C11CBBA}" srcOrd="5" destOrd="0" parTransId="{33C72072-8EBC-4F0F-9F8A-CD7E441E81BD}" sibTransId="{BC319DFF-21AA-42E9-95E7-FDF1EAE9C06A}"/>
    <dgm:cxn modelId="{AE300629-D7FB-4FF7-9CED-A2ACE76E3D6E}" type="presOf" srcId="{C6C91114-C447-4C9E-A78E-42ED18E6050F}" destId="{D1315415-3014-4243-925C-814669BF4A2B}" srcOrd="0" destOrd="0" presId="urn:microsoft.com/office/officeart/2005/8/layout/default"/>
    <dgm:cxn modelId="{77FBF533-2B5B-426D-8CCE-4519D3EB8F6E}" srcId="{B569A37D-C56A-42AA-B2DF-6536A46992AE}" destId="{264B2C29-B3E0-4DDE-B68E-2B62A1D16FE6}" srcOrd="10" destOrd="0" parTransId="{3FCD37DC-BC55-415E-9A51-E966DFC5AA67}" sibTransId="{107B74D4-6861-4C73-9EAB-E98FE8FFC1C0}"/>
    <dgm:cxn modelId="{C0BCEC35-884A-423E-9F78-1D532292AF9B}" type="presOf" srcId="{C5241047-B126-41A6-A9FC-8005DCC8FFFE}" destId="{831F2A36-DE06-4DB9-90C0-E9AC7B52D85D}" srcOrd="0" destOrd="0" presId="urn:microsoft.com/office/officeart/2005/8/layout/default"/>
    <dgm:cxn modelId="{9AB8F838-1E3C-46D1-ADA1-CB706A506D1C}" srcId="{B569A37D-C56A-42AA-B2DF-6536A46992AE}" destId="{F553D30B-36C2-48EB-9E7C-8B8ADA247778}" srcOrd="3" destOrd="0" parTransId="{CEF36FFF-32D5-4970-92B7-278FFEBE3604}" sibTransId="{B3BA9FF2-3A5C-4198-A3C7-688A5A1E2293}"/>
    <dgm:cxn modelId="{9FD5203F-AE51-4531-B8AC-21C1BED5DC73}" type="presOf" srcId="{B569A37D-C56A-42AA-B2DF-6536A46992AE}" destId="{59A001EA-2F80-4BCC-8D78-41474E0205B4}" srcOrd="0" destOrd="0" presId="urn:microsoft.com/office/officeart/2005/8/layout/default"/>
    <dgm:cxn modelId="{27B2CE5D-2EDF-4E0F-95A4-224FA7A1C849}" type="presOf" srcId="{B7238033-B8A0-4628-8FF1-FA05171C22A0}" destId="{EE9ACFB6-257B-456E-B9F3-E9E6D4AC5640}" srcOrd="0" destOrd="0" presId="urn:microsoft.com/office/officeart/2005/8/layout/default"/>
    <dgm:cxn modelId="{02428B64-8F60-4799-B838-AA4B37A81C91}" type="presOf" srcId="{F553D30B-36C2-48EB-9E7C-8B8ADA247778}" destId="{297F9603-FEC4-45F3-8765-202A662C6C28}" srcOrd="0" destOrd="0" presId="urn:microsoft.com/office/officeart/2005/8/layout/default"/>
    <dgm:cxn modelId="{0BAA596A-8F00-4BE8-A9DC-2C5B7B7CE4FB}" srcId="{B569A37D-C56A-42AA-B2DF-6536A46992AE}" destId="{0A8C7607-C6EC-4010-AE18-F63D7C89E118}" srcOrd="6" destOrd="0" parTransId="{917097D1-A289-4F13-863D-92CBCD6A648F}" sibTransId="{CC18B894-651C-48B4-A4F9-0CA9DEF6DF2B}"/>
    <dgm:cxn modelId="{78D90571-6FA9-47D2-BCEC-FD9746CECDB4}" type="presOf" srcId="{6210583E-3095-4E27-B36F-B7316C11CBBA}" destId="{3D4272A9-D8CA-4357-9E1F-89132EF5A23D}" srcOrd="0" destOrd="0" presId="urn:microsoft.com/office/officeart/2005/8/layout/default"/>
    <dgm:cxn modelId="{A075F953-76F8-4163-8390-6A479CC4948F}" type="presOf" srcId="{264B2C29-B3E0-4DDE-B68E-2B62A1D16FE6}" destId="{DFF749FE-3E69-41D5-8DA1-BFA45D5BE371}" srcOrd="0" destOrd="0" presId="urn:microsoft.com/office/officeart/2005/8/layout/default"/>
    <dgm:cxn modelId="{4CAF7F75-7657-4558-8D27-F2AFEFE71063}" type="presOf" srcId="{A735C0B7-EA77-4C6B-A705-71458B4D8F75}" destId="{F4665E17-4BD7-4779-A12D-D1FD05BC3F64}" srcOrd="0" destOrd="0" presId="urn:microsoft.com/office/officeart/2005/8/layout/default"/>
    <dgm:cxn modelId="{0B283A7A-E496-45FD-8E4A-9B4716184F04}" type="presOf" srcId="{0A8C7607-C6EC-4010-AE18-F63D7C89E118}" destId="{8B0F23D1-CED7-46B3-99E2-002CF34214F4}" srcOrd="0" destOrd="0" presId="urn:microsoft.com/office/officeart/2005/8/layout/default"/>
    <dgm:cxn modelId="{FD8B0C81-1B74-4A4D-9673-B8D216690930}" type="presOf" srcId="{0E577430-80C8-4297-AA13-9D2D2EA252A9}" destId="{26AFEE7B-FD23-457F-99AF-5CC99A1B86B2}" srcOrd="0" destOrd="0" presId="urn:microsoft.com/office/officeart/2005/8/layout/default"/>
    <dgm:cxn modelId="{6BC29C97-7BC6-43A8-8AE0-37DD32E8E085}" srcId="{B569A37D-C56A-42AA-B2DF-6536A46992AE}" destId="{2D5E7166-A72A-477C-98F8-CE54F4EA2696}" srcOrd="11" destOrd="0" parTransId="{CEB81980-F3FB-4CF5-8E97-F5836C36465E}" sibTransId="{C17EEBC1-A387-4A69-8661-06B6E08E7755}"/>
    <dgm:cxn modelId="{4D81C1A9-D9F3-43B5-A09A-236FA07A5029}" type="presOf" srcId="{24C7A646-167E-4F0E-8C55-8E7130B8B171}" destId="{EDD4FCEB-2D9D-4D6F-980D-8553B9E6E62E}" srcOrd="0" destOrd="0" presId="urn:microsoft.com/office/officeart/2005/8/layout/default"/>
    <dgm:cxn modelId="{DB48F5AD-F314-4B9D-92AE-A4C0626ED372}" srcId="{B569A37D-C56A-42AA-B2DF-6536A46992AE}" destId="{B7238033-B8A0-4628-8FF1-FA05171C22A0}" srcOrd="9" destOrd="0" parTransId="{8777B1CC-112A-44DF-8E01-594DDFA69179}" sibTransId="{22E726B9-940F-458E-92CA-2D439129F689}"/>
    <dgm:cxn modelId="{EC038CAF-2C38-4D3C-B171-17B3F2341CD2}" srcId="{B569A37D-C56A-42AA-B2DF-6536A46992AE}" destId="{12817300-2444-42C7-961D-1B11A411B80D}" srcOrd="0" destOrd="0" parTransId="{1C70D533-2ABB-4E34-9953-A48A862835DA}" sibTransId="{242672A6-62AB-491E-9FB1-770859E5C245}"/>
    <dgm:cxn modelId="{5D2A1BB0-92BC-48DE-8D6F-C16AF632A83F}" srcId="{B569A37D-C56A-42AA-B2DF-6536A46992AE}" destId="{24C7A646-167E-4F0E-8C55-8E7130B8B171}" srcOrd="7" destOrd="0" parTransId="{083BE4F1-BC41-459B-B09B-601D320A9471}" sibTransId="{C7AF3C1E-572B-4CEF-BFBC-86248A64DDF5}"/>
    <dgm:cxn modelId="{0D6239B0-2942-4B16-9FA1-1850B3105F38}" srcId="{B569A37D-C56A-42AA-B2DF-6536A46992AE}" destId="{C5241047-B126-41A6-A9FC-8005DCC8FFFE}" srcOrd="2" destOrd="0" parTransId="{8713E41B-1DD5-48ED-89EE-4EA3B248A827}" sibTransId="{C53E8E47-807F-41C0-AB97-599F4E71FC40}"/>
    <dgm:cxn modelId="{9F8160B0-C924-4BF6-A6D1-60545D47B29E}" srcId="{B569A37D-C56A-42AA-B2DF-6536A46992AE}" destId="{C6C91114-C447-4C9E-A78E-42ED18E6050F}" srcOrd="8" destOrd="0" parTransId="{F97CC208-57B3-49D8-BEAD-E658ADD42815}" sibTransId="{1DE65F53-FFC4-42C3-B00D-60181FDC4264}"/>
    <dgm:cxn modelId="{79270EBA-18EF-4ED2-AD38-57568C55E27F}" type="presOf" srcId="{2D5E7166-A72A-477C-98F8-CE54F4EA2696}" destId="{49903215-12B9-4BCA-9174-0B821FA13C46}" srcOrd="0" destOrd="0" presId="urn:microsoft.com/office/officeart/2005/8/layout/default"/>
    <dgm:cxn modelId="{9F023CBE-6AB9-476A-B1C2-211252387EA3}" type="presOf" srcId="{12817300-2444-42C7-961D-1B11A411B80D}" destId="{C51CFB92-DA16-4EE3-A4BD-85683FACFDDF}" srcOrd="0" destOrd="0" presId="urn:microsoft.com/office/officeart/2005/8/layout/default"/>
    <dgm:cxn modelId="{6D74E8D3-FB29-4DD9-8FB2-59924051E898}" srcId="{B569A37D-C56A-42AA-B2DF-6536A46992AE}" destId="{A735C0B7-EA77-4C6B-A705-71458B4D8F75}" srcOrd="1" destOrd="0" parTransId="{93C80906-2CDE-4380-B5EB-EF5CDA7FDC8B}" sibTransId="{4EE2539B-68C5-4175-B0C7-ADB5C3A9CDDD}"/>
    <dgm:cxn modelId="{19FC44EF-0904-4347-A078-0C2180AD25A0}" srcId="{B569A37D-C56A-42AA-B2DF-6536A46992AE}" destId="{0E577430-80C8-4297-AA13-9D2D2EA252A9}" srcOrd="4" destOrd="0" parTransId="{363776CB-2268-4E0C-93D5-4CE29BC6C457}" sibTransId="{71A59490-C421-4675-88E0-FDA451DF782E}"/>
    <dgm:cxn modelId="{C5ADDE66-E6BF-4F6B-9853-39F4AAE1287D}" type="presParOf" srcId="{59A001EA-2F80-4BCC-8D78-41474E0205B4}" destId="{C51CFB92-DA16-4EE3-A4BD-85683FACFDDF}" srcOrd="0" destOrd="0" presId="urn:microsoft.com/office/officeart/2005/8/layout/default"/>
    <dgm:cxn modelId="{55E88CD7-EA58-455D-9D3B-3373571A5B1D}" type="presParOf" srcId="{59A001EA-2F80-4BCC-8D78-41474E0205B4}" destId="{6773F7D6-6E8A-42A1-8CE9-A68008072155}" srcOrd="1" destOrd="0" presId="urn:microsoft.com/office/officeart/2005/8/layout/default"/>
    <dgm:cxn modelId="{E4BD1AC6-AE94-48BD-BE2E-B75851D6E7B6}" type="presParOf" srcId="{59A001EA-2F80-4BCC-8D78-41474E0205B4}" destId="{F4665E17-4BD7-4779-A12D-D1FD05BC3F64}" srcOrd="2" destOrd="0" presId="urn:microsoft.com/office/officeart/2005/8/layout/default"/>
    <dgm:cxn modelId="{B5DA6867-CA0E-45FC-859C-C112851D62C5}" type="presParOf" srcId="{59A001EA-2F80-4BCC-8D78-41474E0205B4}" destId="{50983CEB-432D-444C-9C84-12BFD841AF92}" srcOrd="3" destOrd="0" presId="urn:microsoft.com/office/officeart/2005/8/layout/default"/>
    <dgm:cxn modelId="{517F1A15-C6BD-4953-A84E-019EF01827AB}" type="presParOf" srcId="{59A001EA-2F80-4BCC-8D78-41474E0205B4}" destId="{831F2A36-DE06-4DB9-90C0-E9AC7B52D85D}" srcOrd="4" destOrd="0" presId="urn:microsoft.com/office/officeart/2005/8/layout/default"/>
    <dgm:cxn modelId="{6039F451-AE60-4C7E-AE77-F215D7A157E1}" type="presParOf" srcId="{59A001EA-2F80-4BCC-8D78-41474E0205B4}" destId="{58354CEB-58B5-40FF-8863-BE03A63F9F29}" srcOrd="5" destOrd="0" presId="urn:microsoft.com/office/officeart/2005/8/layout/default"/>
    <dgm:cxn modelId="{ADEA7F45-02A6-4795-9D2A-2A9B9537FAA8}" type="presParOf" srcId="{59A001EA-2F80-4BCC-8D78-41474E0205B4}" destId="{297F9603-FEC4-45F3-8765-202A662C6C28}" srcOrd="6" destOrd="0" presId="urn:microsoft.com/office/officeart/2005/8/layout/default"/>
    <dgm:cxn modelId="{0CD4A12C-C48A-4895-BC67-1A0134E1B086}" type="presParOf" srcId="{59A001EA-2F80-4BCC-8D78-41474E0205B4}" destId="{0E53A6F2-7621-4714-94A2-D1D6611F042E}" srcOrd="7" destOrd="0" presId="urn:microsoft.com/office/officeart/2005/8/layout/default"/>
    <dgm:cxn modelId="{084D44D4-FF57-400B-905B-B132A6A1CC65}" type="presParOf" srcId="{59A001EA-2F80-4BCC-8D78-41474E0205B4}" destId="{26AFEE7B-FD23-457F-99AF-5CC99A1B86B2}" srcOrd="8" destOrd="0" presId="urn:microsoft.com/office/officeart/2005/8/layout/default"/>
    <dgm:cxn modelId="{DB959A74-BF67-4D10-B5A4-FF1E4D6A38C5}" type="presParOf" srcId="{59A001EA-2F80-4BCC-8D78-41474E0205B4}" destId="{94D79390-9004-44BC-87F8-15EF3FF3222E}" srcOrd="9" destOrd="0" presId="urn:microsoft.com/office/officeart/2005/8/layout/default"/>
    <dgm:cxn modelId="{575C10A7-82BA-4C8D-9DC8-18E898D8C746}" type="presParOf" srcId="{59A001EA-2F80-4BCC-8D78-41474E0205B4}" destId="{3D4272A9-D8CA-4357-9E1F-89132EF5A23D}" srcOrd="10" destOrd="0" presId="urn:microsoft.com/office/officeart/2005/8/layout/default"/>
    <dgm:cxn modelId="{399151F5-2A61-4865-B859-42E41FD263D7}" type="presParOf" srcId="{59A001EA-2F80-4BCC-8D78-41474E0205B4}" destId="{2C4DCD6E-529A-435B-AA2A-1F9171A59A48}" srcOrd="11" destOrd="0" presId="urn:microsoft.com/office/officeart/2005/8/layout/default"/>
    <dgm:cxn modelId="{96DAAB96-5354-4B24-800F-0289FD2B707F}" type="presParOf" srcId="{59A001EA-2F80-4BCC-8D78-41474E0205B4}" destId="{8B0F23D1-CED7-46B3-99E2-002CF34214F4}" srcOrd="12" destOrd="0" presId="urn:microsoft.com/office/officeart/2005/8/layout/default"/>
    <dgm:cxn modelId="{BE66DA19-F3D3-44A4-883A-71298075C76F}" type="presParOf" srcId="{59A001EA-2F80-4BCC-8D78-41474E0205B4}" destId="{5DC7BE44-D46B-4A63-AEDD-9DE753FD9D51}" srcOrd="13" destOrd="0" presId="urn:microsoft.com/office/officeart/2005/8/layout/default"/>
    <dgm:cxn modelId="{0089FE75-5B1E-44B5-941F-817402184F00}" type="presParOf" srcId="{59A001EA-2F80-4BCC-8D78-41474E0205B4}" destId="{EDD4FCEB-2D9D-4D6F-980D-8553B9E6E62E}" srcOrd="14" destOrd="0" presId="urn:microsoft.com/office/officeart/2005/8/layout/default"/>
    <dgm:cxn modelId="{7D638D5F-54FC-4380-AAC2-0B153D5BF1CB}" type="presParOf" srcId="{59A001EA-2F80-4BCC-8D78-41474E0205B4}" destId="{A9C7DC01-8BB7-4D27-88AA-288212305219}" srcOrd="15" destOrd="0" presId="urn:microsoft.com/office/officeart/2005/8/layout/default"/>
    <dgm:cxn modelId="{5DDB8D42-B3E6-4BF6-AF8D-179CFF024E0A}" type="presParOf" srcId="{59A001EA-2F80-4BCC-8D78-41474E0205B4}" destId="{D1315415-3014-4243-925C-814669BF4A2B}" srcOrd="16" destOrd="0" presId="urn:microsoft.com/office/officeart/2005/8/layout/default"/>
    <dgm:cxn modelId="{116CCC73-51C6-4192-8445-4C9AB2BBAAF8}" type="presParOf" srcId="{59A001EA-2F80-4BCC-8D78-41474E0205B4}" destId="{47AB0B86-402E-4860-B914-25A00D5CF485}" srcOrd="17" destOrd="0" presId="urn:microsoft.com/office/officeart/2005/8/layout/default"/>
    <dgm:cxn modelId="{41198355-BDB4-4AE7-A81F-0C924FDF1622}" type="presParOf" srcId="{59A001EA-2F80-4BCC-8D78-41474E0205B4}" destId="{EE9ACFB6-257B-456E-B9F3-E9E6D4AC5640}" srcOrd="18" destOrd="0" presId="urn:microsoft.com/office/officeart/2005/8/layout/default"/>
    <dgm:cxn modelId="{305B9222-2A89-4CC1-8364-75F1D30CF453}" type="presParOf" srcId="{59A001EA-2F80-4BCC-8D78-41474E0205B4}" destId="{17CC95C3-81FD-488A-BFF7-85406BE2ABF8}" srcOrd="19" destOrd="0" presId="urn:microsoft.com/office/officeart/2005/8/layout/default"/>
    <dgm:cxn modelId="{030725EE-ED88-46C4-BAAD-5E9C1539DDA8}" type="presParOf" srcId="{59A001EA-2F80-4BCC-8D78-41474E0205B4}" destId="{DFF749FE-3E69-41D5-8DA1-BFA45D5BE371}" srcOrd="20" destOrd="0" presId="urn:microsoft.com/office/officeart/2005/8/layout/default"/>
    <dgm:cxn modelId="{4D8857D0-5E69-4281-9378-26DC2D3E9E38}" type="presParOf" srcId="{59A001EA-2F80-4BCC-8D78-41474E0205B4}" destId="{16806919-421A-4DA1-BFCF-CEAD3035EEF9}" srcOrd="21" destOrd="0" presId="urn:microsoft.com/office/officeart/2005/8/layout/default"/>
    <dgm:cxn modelId="{01830340-CB35-4042-8A98-3ECE703A401C}" type="presParOf" srcId="{59A001EA-2F80-4BCC-8D78-41474E0205B4}" destId="{49903215-12B9-4BCA-9174-0B821FA13C46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69A37D-C56A-42AA-B2DF-6536A46992AE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L"/>
        </a:p>
      </dgm:t>
    </dgm:pt>
    <dgm:pt modelId="{F553D30B-36C2-48EB-9E7C-8B8ADA247778}">
      <dgm:prSet custT="1"/>
      <dgm:spPr/>
      <dgm:t>
        <a:bodyPr/>
        <a:lstStyle/>
        <a:p>
          <a:r>
            <a:rPr lang="es-CL" sz="1200"/>
            <a:t>[N° docentes en su primer año de ejercicio profesional</a:t>
          </a:r>
        </a:p>
      </dgm:t>
    </dgm:pt>
    <dgm:pt modelId="{B3BA9FF2-3A5C-4198-A3C7-688A5A1E2293}" type="sibTrans" cxnId="{9AB8F838-1E3C-46D1-ADA1-CB706A506D1C}">
      <dgm:prSet/>
      <dgm:spPr/>
      <dgm:t>
        <a:bodyPr/>
        <a:lstStyle/>
        <a:p>
          <a:endParaRPr lang="es-CL" sz="1800"/>
        </a:p>
      </dgm:t>
    </dgm:pt>
    <dgm:pt modelId="{CEF36FFF-32D5-4970-92B7-278FFEBE3604}" type="parTrans" cxnId="{9AB8F838-1E3C-46D1-ADA1-CB706A506D1C}">
      <dgm:prSet/>
      <dgm:spPr/>
      <dgm:t>
        <a:bodyPr/>
        <a:lstStyle/>
        <a:p>
          <a:endParaRPr lang="es-CL" sz="1800"/>
        </a:p>
      </dgm:t>
    </dgm:pt>
    <dgm:pt modelId="{0E577430-80C8-4297-AA13-9D2D2EA252A9}">
      <dgm:prSet custT="1"/>
      <dgm:spPr/>
      <dgm:t>
        <a:bodyPr/>
        <a:lstStyle/>
        <a:p>
          <a:r>
            <a:rPr lang="es-CL" sz="1200"/>
            <a:t>[N° docentes que no han realizado su primer proceso de reconocimiento]</a:t>
          </a:r>
        </a:p>
      </dgm:t>
    </dgm:pt>
    <dgm:pt modelId="{71A59490-C421-4675-88E0-FDA451DF782E}" type="sibTrans" cxnId="{19FC44EF-0904-4347-A078-0C2180AD25A0}">
      <dgm:prSet/>
      <dgm:spPr/>
      <dgm:t>
        <a:bodyPr/>
        <a:lstStyle/>
        <a:p>
          <a:endParaRPr lang="es-CL" sz="1800"/>
        </a:p>
      </dgm:t>
    </dgm:pt>
    <dgm:pt modelId="{363776CB-2268-4E0C-93D5-4CE29BC6C457}" type="parTrans" cxnId="{19FC44EF-0904-4347-A078-0C2180AD25A0}">
      <dgm:prSet/>
      <dgm:spPr/>
      <dgm:t>
        <a:bodyPr/>
        <a:lstStyle/>
        <a:p>
          <a:endParaRPr lang="es-CL" sz="1800"/>
        </a:p>
      </dgm:t>
    </dgm:pt>
    <dgm:pt modelId="{C5241047-B126-41A6-A9FC-8005DCC8FFFE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[N° docentes en tramo inicial y temprano]</a:t>
          </a:r>
        </a:p>
      </dgm:t>
    </dgm:pt>
    <dgm:pt modelId="{C53E8E47-807F-41C0-AB97-599F4E71FC40}" type="sibTrans" cxnId="{0D6239B0-2942-4B16-9FA1-1850B3105F38}">
      <dgm:prSet/>
      <dgm:spPr/>
      <dgm:t>
        <a:bodyPr/>
        <a:lstStyle/>
        <a:p>
          <a:endParaRPr lang="es-CL" sz="1800"/>
        </a:p>
      </dgm:t>
    </dgm:pt>
    <dgm:pt modelId="{8713E41B-1DD5-48ED-89EE-4EA3B248A827}" type="parTrans" cxnId="{0D6239B0-2942-4B16-9FA1-1850B3105F38}">
      <dgm:prSet/>
      <dgm:spPr/>
      <dgm:t>
        <a:bodyPr/>
        <a:lstStyle/>
        <a:p>
          <a:endParaRPr lang="es-CL" sz="1800"/>
        </a:p>
      </dgm:t>
    </dgm:pt>
    <dgm:pt modelId="{24C7A646-167E-4F0E-8C55-8E7130B8B171}">
      <dgm:prSet custT="1"/>
      <dgm:spPr/>
      <dgm:t>
        <a:bodyPr/>
        <a:lstStyle/>
        <a:p>
          <a:r>
            <a:rPr lang="es-CL" sz="1200">
              <a:latin typeface="Verdana" panose="020B0604030504040204"/>
              <a:ea typeface="+mn-ea"/>
              <a:cs typeface="+mn-cs"/>
            </a:rPr>
            <a:t>[N° docentes mentores/as]</a:t>
          </a:r>
          <a:endParaRPr lang="es-CL" sz="1200"/>
        </a:p>
      </dgm:t>
    </dgm:pt>
    <dgm:pt modelId="{C7AF3C1E-572B-4CEF-BFBC-86248A64DDF5}" type="sibTrans" cxnId="{5D2A1BB0-92BC-48DE-8D6F-C16AF632A83F}">
      <dgm:prSet/>
      <dgm:spPr/>
      <dgm:t>
        <a:bodyPr/>
        <a:lstStyle/>
        <a:p>
          <a:endParaRPr lang="es-CL" sz="1800"/>
        </a:p>
      </dgm:t>
    </dgm:pt>
    <dgm:pt modelId="{083BE4F1-BC41-459B-B09B-601D320A9471}" type="parTrans" cxnId="{5D2A1BB0-92BC-48DE-8D6F-C16AF632A83F}">
      <dgm:prSet/>
      <dgm:spPr/>
      <dgm:t>
        <a:bodyPr/>
        <a:lstStyle/>
        <a:p>
          <a:endParaRPr lang="es-CL" sz="1800"/>
        </a:p>
      </dgm:t>
    </dgm:pt>
    <dgm:pt modelId="{B7238033-B8A0-4628-8FF1-FA05171C22A0}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[Agregar]</a:t>
          </a:r>
        </a:p>
      </dgm:t>
    </dgm:pt>
    <dgm:pt modelId="{22E726B9-940F-458E-92CA-2D439129F689}" type="sibTrans" cxnId="{DB48F5AD-F314-4B9D-92AE-A4C0626ED372}">
      <dgm:prSet/>
      <dgm:spPr/>
      <dgm:t>
        <a:bodyPr/>
        <a:lstStyle/>
        <a:p>
          <a:endParaRPr lang="es-CL" sz="1800"/>
        </a:p>
      </dgm:t>
    </dgm:pt>
    <dgm:pt modelId="{8777B1CC-112A-44DF-8E01-594DDFA69179}" type="parTrans" cxnId="{DB48F5AD-F314-4B9D-92AE-A4C0626ED372}">
      <dgm:prSet/>
      <dgm:spPr/>
      <dgm:t>
        <a:bodyPr/>
        <a:lstStyle/>
        <a:p>
          <a:endParaRPr lang="es-CL" sz="1800"/>
        </a:p>
      </dgm:t>
    </dgm:pt>
    <dgm:pt modelId="{C6C91114-C447-4C9E-A78E-42ED18E6050F}">
      <dgm:prSet custT="1"/>
      <dgm:spPr/>
      <dgm:t>
        <a:bodyPr/>
        <a:lstStyle/>
        <a:p>
          <a:r>
            <a:rPr lang="es-CL" sz="1200">
              <a:latin typeface="Verdana" panose="020B0604030504040204"/>
              <a:ea typeface="+mn-ea"/>
              <a:cs typeface="+mn-cs"/>
            </a:rPr>
            <a:t>[N° docentes por jubilar en los próximos 4 años]</a:t>
          </a:r>
          <a:endParaRPr lang="es-CL" sz="1200"/>
        </a:p>
      </dgm:t>
    </dgm:pt>
    <dgm:pt modelId="{1DE65F53-FFC4-42C3-B00D-60181FDC4264}" type="sibTrans" cxnId="{9F8160B0-C924-4BF6-A6D1-60545D47B29E}">
      <dgm:prSet/>
      <dgm:spPr/>
      <dgm:t>
        <a:bodyPr/>
        <a:lstStyle/>
        <a:p>
          <a:endParaRPr lang="es-CL" sz="1800"/>
        </a:p>
      </dgm:t>
    </dgm:pt>
    <dgm:pt modelId="{F97CC208-57B3-49D8-BEAD-E658ADD42815}" type="parTrans" cxnId="{9F8160B0-C924-4BF6-A6D1-60545D47B29E}">
      <dgm:prSet/>
      <dgm:spPr/>
      <dgm:t>
        <a:bodyPr/>
        <a:lstStyle/>
        <a:p>
          <a:endParaRPr lang="es-CL" sz="1800"/>
        </a:p>
      </dgm:t>
    </dgm:pt>
    <dgm:pt modelId="{CC9E1881-F903-4A64-A085-85F3416FE05F}">
      <dgm:prSet custT="1"/>
      <dgm:spPr/>
      <dgm:t>
        <a:bodyPr/>
        <a:lstStyle/>
        <a:p>
          <a:r>
            <a:rPr lang="es-CL" sz="1200">
              <a:latin typeface="Verdana" panose="020B0604030504040204"/>
              <a:ea typeface="+mn-ea"/>
              <a:cs typeface="+mn-cs"/>
            </a:rPr>
            <a:t>[N° docentes de la Red Maestros de Maestros]</a:t>
          </a:r>
          <a:endParaRPr lang="es-CL" sz="1200"/>
        </a:p>
      </dgm:t>
    </dgm:pt>
    <dgm:pt modelId="{3A108B8A-3C35-43FD-9E2E-E99E69704F65}" type="sibTrans" cxnId="{31B3C081-6CFC-43DA-82E5-5755FEDF67AD}">
      <dgm:prSet/>
      <dgm:spPr/>
      <dgm:t>
        <a:bodyPr/>
        <a:lstStyle/>
        <a:p>
          <a:endParaRPr lang="es-CL" sz="1800"/>
        </a:p>
      </dgm:t>
    </dgm:pt>
    <dgm:pt modelId="{9BD71909-ABBC-4EBF-9E8E-750FB7E14EB1}" type="parTrans" cxnId="{31B3C081-6CFC-43DA-82E5-5755FEDF67AD}">
      <dgm:prSet/>
      <dgm:spPr/>
      <dgm:t>
        <a:bodyPr/>
        <a:lstStyle/>
        <a:p>
          <a:endParaRPr lang="es-CL" sz="1800"/>
        </a:p>
      </dgm:t>
    </dgm:pt>
    <dgm:pt modelId="{91D726C3-DE2E-4868-9700-9218AD0F99D5}">
      <dgm:prSet custT="1"/>
      <dgm:spPr/>
      <dgm:t>
        <a:bodyPr/>
        <a:lstStyle/>
        <a:p>
          <a:r>
            <a:rPr lang="es-CL" sz="1200" kern="1200">
              <a:latin typeface="Verdana" panose="020B0604030504040204"/>
              <a:ea typeface="+mn-ea"/>
              <a:cs typeface="+mn-cs"/>
            </a:rPr>
            <a:t>[N° docentes en tramo Avanzado, Experto I y II] </a:t>
          </a:r>
        </a:p>
      </dgm:t>
    </dgm:pt>
    <dgm:pt modelId="{40C34F4D-D20F-4D1C-8BAA-C8561A0B8091}" type="sibTrans" cxnId="{E00FD5DB-DECE-4473-B400-926E0162A795}">
      <dgm:prSet/>
      <dgm:spPr/>
      <dgm:t>
        <a:bodyPr/>
        <a:lstStyle/>
        <a:p>
          <a:endParaRPr lang="es-CL" sz="1800"/>
        </a:p>
      </dgm:t>
    </dgm:pt>
    <dgm:pt modelId="{317584C1-9369-47FD-A035-2863DB9377A6}" type="parTrans" cxnId="{E00FD5DB-DECE-4473-B400-926E0162A795}">
      <dgm:prSet/>
      <dgm:spPr/>
      <dgm:t>
        <a:bodyPr/>
        <a:lstStyle/>
        <a:p>
          <a:endParaRPr lang="es-CL" sz="1800"/>
        </a:p>
      </dgm:t>
    </dgm:pt>
    <dgm:pt modelId="{0A8C7607-C6EC-4010-AE18-F63D7C89E118}">
      <dgm:prSet custT="1"/>
      <dgm:spPr/>
      <dgm:t>
        <a:bodyPr/>
        <a:lstStyle/>
        <a:p>
          <a:r>
            <a:rPr lang="es-ES" sz="1200" kern="1200">
              <a:latin typeface="Verdana" panose="020B0604030504040204"/>
              <a:ea typeface="+mn-ea"/>
              <a:cs typeface="+mn-cs"/>
            </a:rPr>
            <a:t>[N° docentes en el establecimiento]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gm:t>
    </dgm:pt>
    <dgm:pt modelId="{CC18B894-651C-48B4-A4F9-0CA9DEF6DF2B}" type="sibTrans" cxnId="{0BAA596A-8F00-4BE8-A9DC-2C5B7B7CE4FB}">
      <dgm:prSet/>
      <dgm:spPr/>
      <dgm:t>
        <a:bodyPr/>
        <a:lstStyle/>
        <a:p>
          <a:endParaRPr lang="es-CL" sz="1800"/>
        </a:p>
      </dgm:t>
    </dgm:pt>
    <dgm:pt modelId="{917097D1-A289-4F13-863D-92CBCD6A648F}" type="parTrans" cxnId="{0BAA596A-8F00-4BE8-A9DC-2C5B7B7CE4FB}">
      <dgm:prSet/>
      <dgm:spPr/>
      <dgm:t>
        <a:bodyPr/>
        <a:lstStyle/>
        <a:p>
          <a:endParaRPr lang="es-CL" sz="1800"/>
        </a:p>
      </dgm:t>
    </dgm:pt>
    <dgm:pt modelId="{59A001EA-2F80-4BCC-8D78-41474E0205B4}" type="pres">
      <dgm:prSet presAssocID="{B569A37D-C56A-42AA-B2DF-6536A46992AE}" presName="diagram" presStyleCnt="0">
        <dgm:presLayoutVars>
          <dgm:dir/>
          <dgm:resizeHandles val="exact"/>
        </dgm:presLayoutVars>
      </dgm:prSet>
      <dgm:spPr/>
    </dgm:pt>
    <dgm:pt modelId="{297F9603-FEC4-45F3-8765-202A662C6C28}" type="pres">
      <dgm:prSet presAssocID="{F553D30B-36C2-48EB-9E7C-8B8ADA247778}" presName="node" presStyleLbl="node1" presStyleIdx="0" presStyleCnt="9" custLinFactX="12355" custLinFactNeighborX="100000" custLinFactNeighborY="18566">
        <dgm:presLayoutVars>
          <dgm:bulletEnabled val="1"/>
        </dgm:presLayoutVars>
      </dgm:prSet>
      <dgm:spPr/>
    </dgm:pt>
    <dgm:pt modelId="{0E53A6F2-7621-4714-94A2-D1D6611F042E}" type="pres">
      <dgm:prSet presAssocID="{B3BA9FF2-3A5C-4198-A3C7-688A5A1E2293}" presName="sibTrans" presStyleCnt="0"/>
      <dgm:spPr/>
    </dgm:pt>
    <dgm:pt modelId="{26AFEE7B-FD23-457F-99AF-5CC99A1B86B2}" type="pres">
      <dgm:prSet presAssocID="{0E577430-80C8-4297-AA13-9D2D2EA252A9}" presName="node" presStyleLbl="node1" presStyleIdx="1" presStyleCnt="9" custLinFactX="12044" custLinFactNeighborX="100000" custLinFactNeighborY="18566">
        <dgm:presLayoutVars>
          <dgm:bulletEnabled val="1"/>
        </dgm:presLayoutVars>
      </dgm:prSet>
      <dgm:spPr/>
    </dgm:pt>
    <dgm:pt modelId="{94D79390-9004-44BC-87F8-15EF3FF3222E}" type="pres">
      <dgm:prSet presAssocID="{71A59490-C421-4675-88E0-FDA451DF782E}" presName="sibTrans" presStyleCnt="0"/>
      <dgm:spPr/>
    </dgm:pt>
    <dgm:pt modelId="{831F2A36-DE06-4DB9-90C0-E9AC7B52D85D}" type="pres">
      <dgm:prSet presAssocID="{C5241047-B126-41A6-A9FC-8005DCC8FFFE}" presName="node" presStyleLbl="node1" presStyleIdx="2" presStyleCnt="9" custLinFactX="-100000" custLinFactY="27433" custLinFactNeighborX="-120242" custLinFactNeighborY="100000">
        <dgm:presLayoutVars>
          <dgm:bulletEnabled val="1"/>
        </dgm:presLayoutVars>
      </dgm:prSet>
      <dgm:spPr/>
    </dgm:pt>
    <dgm:pt modelId="{58354CEB-58B5-40FF-8863-BE03A63F9F29}" type="pres">
      <dgm:prSet presAssocID="{C53E8E47-807F-41C0-AB97-599F4E71FC40}" presName="sibTrans" presStyleCnt="0"/>
      <dgm:spPr/>
    </dgm:pt>
    <dgm:pt modelId="{8B0F23D1-CED7-46B3-99E2-002CF34214F4}" type="pres">
      <dgm:prSet presAssocID="{0A8C7607-C6EC-4010-AE18-F63D7C89E118}" presName="node" presStyleLbl="node1" presStyleIdx="3" presStyleCnt="9" custLinFactNeighborX="106" custLinFactNeighborY="-98101">
        <dgm:presLayoutVars>
          <dgm:bulletEnabled val="1"/>
        </dgm:presLayoutVars>
      </dgm:prSet>
      <dgm:spPr/>
    </dgm:pt>
    <dgm:pt modelId="{5DC7BE44-D46B-4A63-AEDD-9DE753FD9D51}" type="pres">
      <dgm:prSet presAssocID="{CC18B894-651C-48B4-A4F9-0CA9DEF6DF2B}" presName="sibTrans" presStyleCnt="0"/>
      <dgm:spPr/>
    </dgm:pt>
    <dgm:pt modelId="{2C7108FE-9D1C-4BC9-89C0-C52A53281BA9}" type="pres">
      <dgm:prSet presAssocID="{91D726C3-DE2E-4868-9700-9218AD0F99D5}" presName="node" presStyleLbl="node1" presStyleIdx="4" presStyleCnt="9" custLinFactNeighborX="1923" custLinFactNeighborY="11220">
        <dgm:presLayoutVars>
          <dgm:bulletEnabled val="1"/>
        </dgm:presLayoutVars>
      </dgm:prSet>
      <dgm:spPr/>
    </dgm:pt>
    <dgm:pt modelId="{E95DE8A2-D42F-4D63-8F21-407CC7122CA1}" type="pres">
      <dgm:prSet presAssocID="{40C34F4D-D20F-4D1C-8BAA-C8561A0B8091}" presName="sibTrans" presStyleCnt="0"/>
      <dgm:spPr/>
    </dgm:pt>
    <dgm:pt modelId="{EDD4FCEB-2D9D-4D6F-980D-8553B9E6E62E}" type="pres">
      <dgm:prSet presAssocID="{24C7A646-167E-4F0E-8C55-8E7130B8B171}" presName="node" presStyleLbl="node1" presStyleIdx="5" presStyleCnt="9" custLinFactNeighborX="2885" custLinFactNeighborY="9618">
        <dgm:presLayoutVars>
          <dgm:bulletEnabled val="1"/>
        </dgm:presLayoutVars>
      </dgm:prSet>
      <dgm:spPr/>
    </dgm:pt>
    <dgm:pt modelId="{A9C7DC01-8BB7-4D27-88AA-288212305219}" type="pres">
      <dgm:prSet presAssocID="{C7AF3C1E-572B-4CEF-BFBC-86248A64DDF5}" presName="sibTrans" presStyleCnt="0"/>
      <dgm:spPr/>
    </dgm:pt>
    <dgm:pt modelId="{F8BDE197-BB3E-4AED-8C1E-3C782DCD3742}" type="pres">
      <dgm:prSet presAssocID="{CC9E1881-F903-4A64-A085-85F3416FE05F}" presName="node" presStyleLbl="node1" presStyleIdx="6" presStyleCnt="9">
        <dgm:presLayoutVars>
          <dgm:bulletEnabled val="1"/>
        </dgm:presLayoutVars>
      </dgm:prSet>
      <dgm:spPr/>
    </dgm:pt>
    <dgm:pt modelId="{705BAD39-34E2-48FD-A0B0-25945B47315D}" type="pres">
      <dgm:prSet presAssocID="{3A108B8A-3C35-43FD-9E2E-E99E69704F65}" presName="sibTrans" presStyleCnt="0"/>
      <dgm:spPr/>
    </dgm:pt>
    <dgm:pt modelId="{D1315415-3014-4243-925C-814669BF4A2B}" type="pres">
      <dgm:prSet presAssocID="{C6C91114-C447-4C9E-A78E-42ED18E6050F}" presName="node" presStyleLbl="node1" presStyleIdx="7" presStyleCnt="9" custLinFactNeighborX="1924" custLinFactNeighborY="164">
        <dgm:presLayoutVars>
          <dgm:bulletEnabled val="1"/>
        </dgm:presLayoutVars>
      </dgm:prSet>
      <dgm:spPr/>
    </dgm:pt>
    <dgm:pt modelId="{47AB0B86-402E-4860-B914-25A00D5CF485}" type="pres">
      <dgm:prSet presAssocID="{1DE65F53-FFC4-42C3-B00D-60181FDC4264}" presName="sibTrans" presStyleCnt="0"/>
      <dgm:spPr/>
    </dgm:pt>
    <dgm:pt modelId="{EE9ACFB6-257B-456E-B9F3-E9E6D4AC5640}" type="pres">
      <dgm:prSet presAssocID="{B7238033-B8A0-4628-8FF1-FA05171C22A0}" presName="node" presStyleLbl="node1" presStyleIdx="8" presStyleCnt="9" custLinFactNeighborX="2885" custLinFactNeighborY="164">
        <dgm:presLayoutVars>
          <dgm:bulletEnabled val="1"/>
        </dgm:presLayoutVars>
      </dgm:prSet>
      <dgm:spPr/>
    </dgm:pt>
  </dgm:ptLst>
  <dgm:cxnLst>
    <dgm:cxn modelId="{9C112F09-0CF2-40BD-975D-AB8C06DB81A1}" type="presOf" srcId="{B7238033-B8A0-4628-8FF1-FA05171C22A0}" destId="{EE9ACFB6-257B-456E-B9F3-E9E6D4AC5640}" srcOrd="0" destOrd="0" presId="urn:microsoft.com/office/officeart/2005/8/layout/default"/>
    <dgm:cxn modelId="{838FB611-6D03-46E2-8666-FA42ED207F0B}" type="presOf" srcId="{91D726C3-DE2E-4868-9700-9218AD0F99D5}" destId="{2C7108FE-9D1C-4BC9-89C0-C52A53281BA9}" srcOrd="0" destOrd="0" presId="urn:microsoft.com/office/officeart/2005/8/layout/default"/>
    <dgm:cxn modelId="{9AB8F838-1E3C-46D1-ADA1-CB706A506D1C}" srcId="{B569A37D-C56A-42AA-B2DF-6536A46992AE}" destId="{F553D30B-36C2-48EB-9E7C-8B8ADA247778}" srcOrd="0" destOrd="0" parTransId="{CEF36FFF-32D5-4970-92B7-278FFEBE3604}" sibTransId="{B3BA9FF2-3A5C-4198-A3C7-688A5A1E2293}"/>
    <dgm:cxn modelId="{9FD5203F-AE51-4531-B8AC-21C1BED5DC73}" type="presOf" srcId="{B569A37D-C56A-42AA-B2DF-6536A46992AE}" destId="{59A001EA-2F80-4BCC-8D78-41474E0205B4}" srcOrd="0" destOrd="0" presId="urn:microsoft.com/office/officeart/2005/8/layout/default"/>
    <dgm:cxn modelId="{CD8D8A5D-9F72-440A-92C9-42413439B4C0}" type="presOf" srcId="{0A8C7607-C6EC-4010-AE18-F63D7C89E118}" destId="{8B0F23D1-CED7-46B3-99E2-002CF34214F4}" srcOrd="0" destOrd="0" presId="urn:microsoft.com/office/officeart/2005/8/layout/default"/>
    <dgm:cxn modelId="{0BAA596A-8F00-4BE8-A9DC-2C5B7B7CE4FB}" srcId="{B569A37D-C56A-42AA-B2DF-6536A46992AE}" destId="{0A8C7607-C6EC-4010-AE18-F63D7C89E118}" srcOrd="3" destOrd="0" parTransId="{917097D1-A289-4F13-863D-92CBCD6A648F}" sibTransId="{CC18B894-651C-48B4-A4F9-0CA9DEF6DF2B}"/>
    <dgm:cxn modelId="{8819C955-CFDD-498B-A9E3-5F38BA585A03}" type="presOf" srcId="{C5241047-B126-41A6-A9FC-8005DCC8FFFE}" destId="{831F2A36-DE06-4DB9-90C0-E9AC7B52D85D}" srcOrd="0" destOrd="0" presId="urn:microsoft.com/office/officeart/2005/8/layout/default"/>
    <dgm:cxn modelId="{31B3C081-6CFC-43DA-82E5-5755FEDF67AD}" srcId="{B569A37D-C56A-42AA-B2DF-6536A46992AE}" destId="{CC9E1881-F903-4A64-A085-85F3416FE05F}" srcOrd="6" destOrd="0" parTransId="{9BD71909-ABBC-4EBF-9E8E-750FB7E14EB1}" sibTransId="{3A108B8A-3C35-43FD-9E2E-E99E69704F65}"/>
    <dgm:cxn modelId="{B2F2F69E-3D93-44CC-8BED-FDC517F2B340}" type="presOf" srcId="{CC9E1881-F903-4A64-A085-85F3416FE05F}" destId="{F8BDE197-BB3E-4AED-8C1E-3C782DCD3742}" srcOrd="0" destOrd="0" presId="urn:microsoft.com/office/officeart/2005/8/layout/default"/>
    <dgm:cxn modelId="{842DF3A0-410D-4E52-9D50-D814377E5714}" type="presOf" srcId="{0E577430-80C8-4297-AA13-9D2D2EA252A9}" destId="{26AFEE7B-FD23-457F-99AF-5CC99A1B86B2}" srcOrd="0" destOrd="0" presId="urn:microsoft.com/office/officeart/2005/8/layout/default"/>
    <dgm:cxn modelId="{6F25F1A8-7BAC-4EEB-AF83-257E721C793F}" type="presOf" srcId="{F553D30B-36C2-48EB-9E7C-8B8ADA247778}" destId="{297F9603-FEC4-45F3-8765-202A662C6C28}" srcOrd="0" destOrd="0" presId="urn:microsoft.com/office/officeart/2005/8/layout/default"/>
    <dgm:cxn modelId="{DB48F5AD-F314-4B9D-92AE-A4C0626ED372}" srcId="{B569A37D-C56A-42AA-B2DF-6536A46992AE}" destId="{B7238033-B8A0-4628-8FF1-FA05171C22A0}" srcOrd="8" destOrd="0" parTransId="{8777B1CC-112A-44DF-8E01-594DDFA69179}" sibTransId="{22E726B9-940F-458E-92CA-2D439129F689}"/>
    <dgm:cxn modelId="{5D2A1BB0-92BC-48DE-8D6F-C16AF632A83F}" srcId="{B569A37D-C56A-42AA-B2DF-6536A46992AE}" destId="{24C7A646-167E-4F0E-8C55-8E7130B8B171}" srcOrd="5" destOrd="0" parTransId="{083BE4F1-BC41-459B-B09B-601D320A9471}" sibTransId="{C7AF3C1E-572B-4CEF-BFBC-86248A64DDF5}"/>
    <dgm:cxn modelId="{0D6239B0-2942-4B16-9FA1-1850B3105F38}" srcId="{B569A37D-C56A-42AA-B2DF-6536A46992AE}" destId="{C5241047-B126-41A6-A9FC-8005DCC8FFFE}" srcOrd="2" destOrd="0" parTransId="{8713E41B-1DD5-48ED-89EE-4EA3B248A827}" sibTransId="{C53E8E47-807F-41C0-AB97-599F4E71FC40}"/>
    <dgm:cxn modelId="{9F8160B0-C924-4BF6-A6D1-60545D47B29E}" srcId="{B569A37D-C56A-42AA-B2DF-6536A46992AE}" destId="{C6C91114-C447-4C9E-A78E-42ED18E6050F}" srcOrd="7" destOrd="0" parTransId="{F97CC208-57B3-49D8-BEAD-E658ADD42815}" sibTransId="{1DE65F53-FFC4-42C3-B00D-60181FDC4264}"/>
    <dgm:cxn modelId="{8F4844B2-6C70-46B7-A955-81E73ABF180B}" type="presOf" srcId="{24C7A646-167E-4F0E-8C55-8E7130B8B171}" destId="{EDD4FCEB-2D9D-4D6F-980D-8553B9E6E62E}" srcOrd="0" destOrd="0" presId="urn:microsoft.com/office/officeart/2005/8/layout/default"/>
    <dgm:cxn modelId="{A27BA8BD-05E9-421B-B8C4-768470F990F7}" type="presOf" srcId="{C6C91114-C447-4C9E-A78E-42ED18E6050F}" destId="{D1315415-3014-4243-925C-814669BF4A2B}" srcOrd="0" destOrd="0" presId="urn:microsoft.com/office/officeart/2005/8/layout/default"/>
    <dgm:cxn modelId="{E00FD5DB-DECE-4473-B400-926E0162A795}" srcId="{B569A37D-C56A-42AA-B2DF-6536A46992AE}" destId="{91D726C3-DE2E-4868-9700-9218AD0F99D5}" srcOrd="4" destOrd="0" parTransId="{317584C1-9369-47FD-A035-2863DB9377A6}" sibTransId="{40C34F4D-D20F-4D1C-8BAA-C8561A0B8091}"/>
    <dgm:cxn modelId="{19FC44EF-0904-4347-A078-0C2180AD25A0}" srcId="{B569A37D-C56A-42AA-B2DF-6536A46992AE}" destId="{0E577430-80C8-4297-AA13-9D2D2EA252A9}" srcOrd="1" destOrd="0" parTransId="{363776CB-2268-4E0C-93D5-4CE29BC6C457}" sibTransId="{71A59490-C421-4675-88E0-FDA451DF782E}"/>
    <dgm:cxn modelId="{1A5E6D8A-9219-457B-B05E-E35EA769CAFC}" type="presParOf" srcId="{59A001EA-2F80-4BCC-8D78-41474E0205B4}" destId="{297F9603-FEC4-45F3-8765-202A662C6C28}" srcOrd="0" destOrd="0" presId="urn:microsoft.com/office/officeart/2005/8/layout/default"/>
    <dgm:cxn modelId="{C7F665B7-B3F6-4CBB-865A-47D5F7E46962}" type="presParOf" srcId="{59A001EA-2F80-4BCC-8D78-41474E0205B4}" destId="{0E53A6F2-7621-4714-94A2-D1D6611F042E}" srcOrd="1" destOrd="0" presId="urn:microsoft.com/office/officeart/2005/8/layout/default"/>
    <dgm:cxn modelId="{54D25825-A1FE-48CE-AE62-A537F1D4005D}" type="presParOf" srcId="{59A001EA-2F80-4BCC-8D78-41474E0205B4}" destId="{26AFEE7B-FD23-457F-99AF-5CC99A1B86B2}" srcOrd="2" destOrd="0" presId="urn:microsoft.com/office/officeart/2005/8/layout/default"/>
    <dgm:cxn modelId="{CBF89163-9E51-46A4-854C-065D6C0D336B}" type="presParOf" srcId="{59A001EA-2F80-4BCC-8D78-41474E0205B4}" destId="{94D79390-9004-44BC-87F8-15EF3FF3222E}" srcOrd="3" destOrd="0" presId="urn:microsoft.com/office/officeart/2005/8/layout/default"/>
    <dgm:cxn modelId="{0D830721-1884-4BF7-A21A-DF25A2E7183E}" type="presParOf" srcId="{59A001EA-2F80-4BCC-8D78-41474E0205B4}" destId="{831F2A36-DE06-4DB9-90C0-E9AC7B52D85D}" srcOrd="4" destOrd="0" presId="urn:microsoft.com/office/officeart/2005/8/layout/default"/>
    <dgm:cxn modelId="{3401FC63-14CA-4B32-9D8D-3A7A006EABC7}" type="presParOf" srcId="{59A001EA-2F80-4BCC-8D78-41474E0205B4}" destId="{58354CEB-58B5-40FF-8863-BE03A63F9F29}" srcOrd="5" destOrd="0" presId="urn:microsoft.com/office/officeart/2005/8/layout/default"/>
    <dgm:cxn modelId="{1414147D-8837-4C86-8073-01D13E9D2924}" type="presParOf" srcId="{59A001EA-2F80-4BCC-8D78-41474E0205B4}" destId="{8B0F23D1-CED7-46B3-99E2-002CF34214F4}" srcOrd="6" destOrd="0" presId="urn:microsoft.com/office/officeart/2005/8/layout/default"/>
    <dgm:cxn modelId="{51BE4611-7A81-4B98-A808-856D45DD9B85}" type="presParOf" srcId="{59A001EA-2F80-4BCC-8D78-41474E0205B4}" destId="{5DC7BE44-D46B-4A63-AEDD-9DE753FD9D51}" srcOrd="7" destOrd="0" presId="urn:microsoft.com/office/officeart/2005/8/layout/default"/>
    <dgm:cxn modelId="{A6A1500C-001E-4CD6-9F26-2BB1AE9BF553}" type="presParOf" srcId="{59A001EA-2F80-4BCC-8D78-41474E0205B4}" destId="{2C7108FE-9D1C-4BC9-89C0-C52A53281BA9}" srcOrd="8" destOrd="0" presId="urn:microsoft.com/office/officeart/2005/8/layout/default"/>
    <dgm:cxn modelId="{9C4A7634-3D75-4F81-8D1A-360AB3665B07}" type="presParOf" srcId="{59A001EA-2F80-4BCC-8D78-41474E0205B4}" destId="{E95DE8A2-D42F-4D63-8F21-407CC7122CA1}" srcOrd="9" destOrd="0" presId="urn:microsoft.com/office/officeart/2005/8/layout/default"/>
    <dgm:cxn modelId="{BBF46A67-243A-4E83-8BE9-9E70D6B13BF1}" type="presParOf" srcId="{59A001EA-2F80-4BCC-8D78-41474E0205B4}" destId="{EDD4FCEB-2D9D-4D6F-980D-8553B9E6E62E}" srcOrd="10" destOrd="0" presId="urn:microsoft.com/office/officeart/2005/8/layout/default"/>
    <dgm:cxn modelId="{E5F77CEB-1746-4430-8047-3B13511D833A}" type="presParOf" srcId="{59A001EA-2F80-4BCC-8D78-41474E0205B4}" destId="{A9C7DC01-8BB7-4D27-88AA-288212305219}" srcOrd="11" destOrd="0" presId="urn:microsoft.com/office/officeart/2005/8/layout/default"/>
    <dgm:cxn modelId="{4E12EA79-851B-4DAD-9D06-2BB4EAC10B60}" type="presParOf" srcId="{59A001EA-2F80-4BCC-8D78-41474E0205B4}" destId="{F8BDE197-BB3E-4AED-8C1E-3C782DCD3742}" srcOrd="12" destOrd="0" presId="urn:microsoft.com/office/officeart/2005/8/layout/default"/>
    <dgm:cxn modelId="{3ADC1417-99A1-4752-B82F-CA47C88FD509}" type="presParOf" srcId="{59A001EA-2F80-4BCC-8D78-41474E0205B4}" destId="{705BAD39-34E2-48FD-A0B0-25945B47315D}" srcOrd="13" destOrd="0" presId="urn:microsoft.com/office/officeart/2005/8/layout/default"/>
    <dgm:cxn modelId="{D81A791C-1692-48BC-810D-0204DA67186C}" type="presParOf" srcId="{59A001EA-2F80-4BCC-8D78-41474E0205B4}" destId="{D1315415-3014-4243-925C-814669BF4A2B}" srcOrd="14" destOrd="0" presId="urn:microsoft.com/office/officeart/2005/8/layout/default"/>
    <dgm:cxn modelId="{165F2458-52B5-4A9F-92C3-A0227CA87039}" type="presParOf" srcId="{59A001EA-2F80-4BCC-8D78-41474E0205B4}" destId="{47AB0B86-402E-4860-B914-25A00D5CF485}" srcOrd="15" destOrd="0" presId="urn:microsoft.com/office/officeart/2005/8/layout/default"/>
    <dgm:cxn modelId="{5BA81DBA-31A1-4DF3-B31E-9419CF27F9D8}" type="presParOf" srcId="{59A001EA-2F80-4BCC-8D78-41474E0205B4}" destId="{EE9ACFB6-257B-456E-B9F3-E9E6D4AC5640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EFD809-F0FA-4743-94A2-3E971F711911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CL"/>
        </a:p>
      </dgm:t>
    </dgm:pt>
    <dgm:pt modelId="{77C2AF37-10A1-48B3-9DE7-E5298C6C6AAE}">
      <dgm:prSet custT="1"/>
      <dgm:spPr/>
      <dgm:t>
        <a:bodyPr/>
        <a:lstStyle/>
        <a:p>
          <a:endParaRPr lang="es-ES" sz="1400" dirty="0">
            <a:latin typeface="+mn-lt"/>
          </a:endParaRPr>
        </a:p>
        <a:p>
          <a:r>
            <a:rPr lang="es-ES" sz="1400" dirty="0">
              <a:latin typeface="+mn-lt"/>
            </a:rPr>
            <a:t>[</a:t>
          </a:r>
          <a:r>
            <a:rPr lang="es-ES" sz="1400" dirty="0" err="1">
              <a:latin typeface="+mn-lt"/>
            </a:rPr>
            <a:t>N°</a:t>
          </a:r>
          <a:r>
            <a:rPr lang="es-ES" sz="1400" dirty="0">
              <a:latin typeface="+mn-lt"/>
            </a:rPr>
            <a:t>]Proyectos de Participación Activa desarrollados</a:t>
          </a:r>
          <a:endParaRPr lang="es-CL" sz="1400" b="0" dirty="0">
            <a:latin typeface="+mn-lt"/>
          </a:endParaRPr>
        </a:p>
      </dgm:t>
    </dgm:pt>
    <dgm:pt modelId="{3DF4F851-27B0-4511-A1E2-6C72839E465D}" type="parTrans" cxnId="{26B65FD0-0F57-4468-B8D3-4EF4EDEFC7B1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8E465EBA-3BC3-4903-B088-7DCB76DCBF7F}" type="sibTrans" cxnId="{26B65FD0-0F57-4468-B8D3-4EF4EDEFC7B1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6626039E-B1F5-49B0-86EE-EC53FD6CAA79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]Docentes con otras capacidades profesionales destacadas</a:t>
          </a:r>
          <a:endParaRPr lang="es-CL" sz="1200" kern="1200" dirty="0">
            <a:latin typeface="+mn-lt"/>
          </a:endParaRPr>
        </a:p>
      </dgm:t>
    </dgm:pt>
    <dgm:pt modelId="{4A8843A1-392B-42FE-BABB-EAAFB4DF80A2}" type="parTrans" cxnId="{0FCE77C8-D87D-4CBA-974E-17FD550C042E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A6AC7863-9D24-4D7E-80AE-85BA6980E8BD}" type="sibTrans" cxnId="{0FCE77C8-D87D-4CBA-974E-17FD550C042E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589AECF2-D2FB-464B-B836-816B55413B30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latin typeface="Verdana" panose="020B0604030504040204"/>
              <a:ea typeface="+mn-ea"/>
              <a:cs typeface="+mn-cs"/>
            </a:rPr>
            <a:t>]Docentes con Postgrados</a:t>
          </a:r>
          <a:endParaRPr lang="es-CL" sz="1400" kern="1200" dirty="0">
            <a:latin typeface="Verdana" panose="020B0604030504040204"/>
            <a:ea typeface="+mn-ea"/>
            <a:cs typeface="+mn-cs"/>
          </a:endParaRPr>
        </a:p>
      </dgm:t>
    </dgm:pt>
    <dgm:pt modelId="{FDE5819A-4A86-4363-88AB-7CB921A62174}" type="parTrans" cxnId="{84F11B98-EEB8-44CA-AE1C-96FD7A55CFBD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4CD26E53-B592-4472-B161-2739E96006CA}" type="sibTrans" cxnId="{84F11B98-EEB8-44CA-AE1C-96FD7A55CFBD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7B50D4FF-E8FF-4AB9-8275-CB0FBE41476A}">
      <dgm:prSet custT="1"/>
      <dgm:spPr/>
      <dgm:t>
        <a:bodyPr spcFirstLastPara="0" vert="horz" wrap="square" lIns="53340" tIns="53340" rIns="53340" bIns="5334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]Docentes con otras capacidades profesionales destacadas</a:t>
          </a:r>
          <a:endParaRPr lang="es-CL" sz="1400" kern="1200" dirty="0">
            <a:solidFill>
              <a:srgbClr val="1B4389">
                <a:hueOff val="0"/>
                <a:satOff val="0"/>
                <a:lumOff val="0"/>
                <a:alphaOff val="0"/>
              </a:srgbClr>
            </a:solidFill>
            <a:latin typeface="Verdana" panose="020B0604030504040204"/>
            <a:ea typeface="+mn-ea"/>
            <a:cs typeface="+mn-cs"/>
          </a:endParaRPr>
        </a:p>
      </dgm:t>
    </dgm:pt>
    <dgm:pt modelId="{DE3FD0AA-9923-4FC8-A89E-10239032660C}" type="parTrans" cxnId="{A2A806F9-85F2-4543-89C6-6293F6A3EF42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36F8D99B-23FE-45B8-ACEF-F2AC6D904AA7}" type="sibTrans" cxnId="{A2A806F9-85F2-4543-89C6-6293F6A3EF42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2CCEE9C1-83B5-4BD3-A0E9-B21C6E32D72C}">
      <dgm:prSet custT="1"/>
      <dgm:spPr/>
      <dgm:t>
        <a:bodyPr spcFirstLastPara="0" vert="horz" wrap="square" lIns="45720" tIns="45720" rIns="45720" bIns="45720" numCol="1" spcCol="1270" anchor="ctr" anchorCtr="0"/>
        <a:lstStyle/>
        <a:p>
          <a:pPr rtl="0"/>
          <a:r>
            <a:rPr lang="es-ES" sz="1400" dirty="0">
              <a:latin typeface="+mn-lt"/>
            </a:rPr>
            <a:t>[</a:t>
          </a:r>
          <a:r>
            <a:rPr lang="es-ES" sz="1400" dirty="0" err="1">
              <a:latin typeface="+mn-lt"/>
            </a:rPr>
            <a:t>N°</a:t>
          </a:r>
          <a:r>
            <a:rPr lang="es-ES" sz="1400" dirty="0">
              <a:latin typeface="+mn-lt"/>
            </a:rPr>
            <a:t>] Mentorías a docentes principiantes realizadas</a:t>
          </a:r>
          <a:endParaRPr lang="es-CL" sz="1400" dirty="0">
            <a:latin typeface="+mn-lt"/>
          </a:endParaRPr>
        </a:p>
      </dgm:t>
    </dgm:pt>
    <dgm:pt modelId="{0AD5D81E-B200-4667-81E4-8655E469AD03}" type="parTrans" cxnId="{5E7B134F-410F-4549-9F01-57DDFA7607D7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E46BAE4F-684D-4190-A4EF-490424CF9F28}" type="sibTrans" cxnId="{5E7B134F-410F-4549-9F01-57DDFA7607D7}">
      <dgm:prSet/>
      <dgm:spPr/>
      <dgm:t>
        <a:bodyPr/>
        <a:lstStyle/>
        <a:p>
          <a:endParaRPr lang="es-CL" sz="1200">
            <a:latin typeface="+mn-lt"/>
          </a:endParaRPr>
        </a:p>
      </dgm:t>
    </dgm:pt>
    <dgm:pt modelId="{50A47446-FB36-4736-8B78-43553BD8F3AF}">
      <dgm:prSet custT="1"/>
      <dgm:spPr>
        <a:solidFill>
          <a:schemeClr val="bg1"/>
        </a:solidFill>
      </dgm:spPr>
      <dgm:t>
        <a:bodyPr spcFirstLastPara="0" vert="horz" wrap="square" lIns="45720" tIns="45720" rIns="45720" bIns="45720" numCol="1" spcCol="1270" anchor="ctr" anchorCtr="0"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]Docentes con Postítulos</a:t>
          </a:r>
          <a:endParaRPr lang="es-CL" sz="1400" kern="1200" dirty="0">
            <a:solidFill>
              <a:srgbClr val="1B4389">
                <a:hueOff val="0"/>
                <a:satOff val="0"/>
                <a:lumOff val="0"/>
                <a:alphaOff val="0"/>
              </a:srgbClr>
            </a:solidFill>
            <a:latin typeface="Verdana" panose="020B0604030504040204"/>
            <a:ea typeface="+mn-ea"/>
            <a:cs typeface="+mn-cs"/>
          </a:endParaRPr>
        </a:p>
      </dgm:t>
    </dgm:pt>
    <dgm:pt modelId="{3977A943-435D-4B6D-94FB-BBBCF43B741A}" type="parTrans" cxnId="{72DD4B8D-ECDE-44D1-A645-446AB617708E}">
      <dgm:prSet/>
      <dgm:spPr/>
      <dgm:t>
        <a:bodyPr/>
        <a:lstStyle/>
        <a:p>
          <a:endParaRPr lang="es-CL" sz="1600"/>
        </a:p>
      </dgm:t>
    </dgm:pt>
    <dgm:pt modelId="{D1C72CC3-F7A9-4D7D-ABFC-097D42DF61F0}" type="sibTrans" cxnId="{72DD4B8D-ECDE-44D1-A645-446AB617708E}">
      <dgm:prSet/>
      <dgm:spPr/>
      <dgm:t>
        <a:bodyPr/>
        <a:lstStyle/>
        <a:p>
          <a:endParaRPr lang="es-CL" sz="1600"/>
        </a:p>
      </dgm:t>
    </dgm:pt>
    <dgm:pt modelId="{85CE7341-274C-4157-B14D-8ADC0D4F7BB3}" type="pres">
      <dgm:prSet presAssocID="{EBEFD809-F0FA-4743-94A2-3E971F711911}" presName="diagram" presStyleCnt="0">
        <dgm:presLayoutVars>
          <dgm:dir/>
          <dgm:resizeHandles val="exact"/>
        </dgm:presLayoutVars>
      </dgm:prSet>
      <dgm:spPr/>
    </dgm:pt>
    <dgm:pt modelId="{11F2FBBB-7458-4287-A45F-7C4CCB9C4B1C}" type="pres">
      <dgm:prSet presAssocID="{77C2AF37-10A1-48B3-9DE7-E5298C6C6AAE}" presName="node" presStyleLbl="node1" presStyleIdx="0" presStyleCnt="6" custScaleX="113622" custLinFactNeighborX="-6740" custLinFactNeighborY="-1070">
        <dgm:presLayoutVars>
          <dgm:bulletEnabled val="1"/>
        </dgm:presLayoutVars>
      </dgm:prSet>
      <dgm:spPr/>
    </dgm:pt>
    <dgm:pt modelId="{6801DF63-038B-4C96-97CD-C4523F9275FC}" type="pres">
      <dgm:prSet presAssocID="{8E465EBA-3BC3-4903-B088-7DCB76DCBF7F}" presName="sibTrans" presStyleCnt="0"/>
      <dgm:spPr/>
    </dgm:pt>
    <dgm:pt modelId="{EDFA7A00-ED5D-47D5-9C4A-F10392B806A0}" type="pres">
      <dgm:prSet presAssocID="{2CCEE9C1-83B5-4BD3-A0E9-B21C6E32D72C}" presName="node" presStyleLbl="node1" presStyleIdx="1" presStyleCnt="6" custScaleX="113622" custLinFactNeighborX="369">
        <dgm:presLayoutVars>
          <dgm:bulletEnabled val="1"/>
        </dgm:presLayoutVars>
      </dgm:prSet>
      <dgm:spPr>
        <a:xfrm>
          <a:off x="2656714" y="614909"/>
          <a:ext cx="2415194" cy="1449117"/>
        </a:xfrm>
        <a:prstGeom prst="rect">
          <a:avLst/>
        </a:prstGeom>
      </dgm:spPr>
    </dgm:pt>
    <dgm:pt modelId="{4FDB2555-61DC-48A5-B94D-941792878565}" type="pres">
      <dgm:prSet presAssocID="{E46BAE4F-684D-4190-A4EF-490424CF9F28}" presName="sibTrans" presStyleCnt="0"/>
      <dgm:spPr/>
    </dgm:pt>
    <dgm:pt modelId="{813657F4-4F96-4B22-95CC-C3C1D6B0AD05}" type="pres">
      <dgm:prSet presAssocID="{50A47446-FB36-4736-8B78-43553BD8F3AF}" presName="node" presStyleLbl="node1" presStyleIdx="2" presStyleCnt="6" custScaleX="114360" custScaleY="99757" custLinFactNeighborX="643" custLinFactNeighborY="540">
        <dgm:presLayoutVars>
          <dgm:bulletEnabled val="1"/>
        </dgm:presLayoutVars>
      </dgm:prSet>
      <dgm:spPr/>
    </dgm:pt>
    <dgm:pt modelId="{2843B1F0-C956-47E5-A795-0C872DEF19F5}" type="pres">
      <dgm:prSet presAssocID="{D1C72CC3-F7A9-4D7D-ABFC-097D42DF61F0}" presName="sibTrans" presStyleCnt="0"/>
      <dgm:spPr/>
    </dgm:pt>
    <dgm:pt modelId="{86041471-2950-41C4-8DC6-1B09AE85DDD6}" type="pres">
      <dgm:prSet presAssocID="{589AECF2-D2FB-464B-B836-816B55413B30}" presName="node" presStyleLbl="node1" presStyleIdx="3" presStyleCnt="6" custScaleX="113622">
        <dgm:presLayoutVars>
          <dgm:bulletEnabled val="1"/>
        </dgm:presLayoutVars>
      </dgm:prSet>
      <dgm:spPr>
        <a:xfrm>
          <a:off x="4894" y="2110741"/>
          <a:ext cx="3337296" cy="1762315"/>
        </a:xfrm>
        <a:prstGeom prst="rect">
          <a:avLst/>
        </a:prstGeom>
      </dgm:spPr>
    </dgm:pt>
    <dgm:pt modelId="{4A5454E5-237A-48C3-BD10-CE917B8DDB65}" type="pres">
      <dgm:prSet presAssocID="{4CD26E53-B592-4472-B161-2739E96006CA}" presName="sibTrans" presStyleCnt="0"/>
      <dgm:spPr/>
    </dgm:pt>
    <dgm:pt modelId="{3D35D97A-6317-4F00-9D93-99D4420E1816}" type="pres">
      <dgm:prSet presAssocID="{7B50D4FF-E8FF-4AB9-8275-CB0FBE41476A}" presName="node" presStyleLbl="node1" presStyleIdx="4" presStyleCnt="6" custScaleX="113622">
        <dgm:presLayoutVars>
          <dgm:bulletEnabled val="1"/>
        </dgm:presLayoutVars>
      </dgm:prSet>
      <dgm:spPr>
        <a:xfrm>
          <a:off x="3635910" y="2110741"/>
          <a:ext cx="3337296" cy="1762315"/>
        </a:xfrm>
        <a:prstGeom prst="rect">
          <a:avLst/>
        </a:prstGeom>
      </dgm:spPr>
    </dgm:pt>
    <dgm:pt modelId="{B9DE32A6-AB4D-4A23-AF47-6C590BF069FA}" type="pres">
      <dgm:prSet presAssocID="{36F8D99B-23FE-45B8-ACEF-F2AC6D904AA7}" presName="sibTrans" presStyleCnt="0"/>
      <dgm:spPr/>
    </dgm:pt>
    <dgm:pt modelId="{A44D97D1-B4C1-4A35-A596-8436F71BBA23}" type="pres">
      <dgm:prSet presAssocID="{6626039E-B1F5-49B0-86EE-EC53FD6CAA79}" presName="node" presStyleLbl="node1" presStyleIdx="5" presStyleCnt="6" custScaleX="113622">
        <dgm:presLayoutVars>
          <dgm:bulletEnabled val="1"/>
        </dgm:presLayoutVars>
      </dgm:prSet>
      <dgm:spPr>
        <a:xfrm>
          <a:off x="5509652" y="797976"/>
          <a:ext cx="2502953" cy="1501771"/>
        </a:xfrm>
        <a:prstGeom prst="rect">
          <a:avLst/>
        </a:prstGeom>
      </dgm:spPr>
    </dgm:pt>
  </dgm:ptLst>
  <dgm:cxnLst>
    <dgm:cxn modelId="{C6AA6B1B-958C-44B1-8C6C-B87C82C8C37D}" type="presOf" srcId="{2CCEE9C1-83B5-4BD3-A0E9-B21C6E32D72C}" destId="{EDFA7A00-ED5D-47D5-9C4A-F10392B806A0}" srcOrd="0" destOrd="0" presId="urn:microsoft.com/office/officeart/2005/8/layout/default"/>
    <dgm:cxn modelId="{8D06EA68-8262-44FA-85D2-17134F215741}" type="presOf" srcId="{77C2AF37-10A1-48B3-9DE7-E5298C6C6AAE}" destId="{11F2FBBB-7458-4287-A45F-7C4CCB9C4B1C}" srcOrd="0" destOrd="0" presId="urn:microsoft.com/office/officeart/2005/8/layout/default"/>
    <dgm:cxn modelId="{5E7B134F-410F-4549-9F01-57DDFA7607D7}" srcId="{EBEFD809-F0FA-4743-94A2-3E971F711911}" destId="{2CCEE9C1-83B5-4BD3-A0E9-B21C6E32D72C}" srcOrd="1" destOrd="0" parTransId="{0AD5D81E-B200-4667-81E4-8655E469AD03}" sibTransId="{E46BAE4F-684D-4190-A4EF-490424CF9F28}"/>
    <dgm:cxn modelId="{9BB85177-3D2E-4776-8909-E106271B90F5}" type="presOf" srcId="{7B50D4FF-E8FF-4AB9-8275-CB0FBE41476A}" destId="{3D35D97A-6317-4F00-9D93-99D4420E1816}" srcOrd="0" destOrd="0" presId="urn:microsoft.com/office/officeart/2005/8/layout/default"/>
    <dgm:cxn modelId="{72DD4B8D-ECDE-44D1-A645-446AB617708E}" srcId="{EBEFD809-F0FA-4743-94A2-3E971F711911}" destId="{50A47446-FB36-4736-8B78-43553BD8F3AF}" srcOrd="2" destOrd="0" parTransId="{3977A943-435D-4B6D-94FB-BBBCF43B741A}" sibTransId="{D1C72CC3-F7A9-4D7D-ABFC-097D42DF61F0}"/>
    <dgm:cxn modelId="{84F11B98-EEB8-44CA-AE1C-96FD7A55CFBD}" srcId="{EBEFD809-F0FA-4743-94A2-3E971F711911}" destId="{589AECF2-D2FB-464B-B836-816B55413B30}" srcOrd="3" destOrd="0" parTransId="{FDE5819A-4A86-4363-88AB-7CB921A62174}" sibTransId="{4CD26E53-B592-4472-B161-2739E96006CA}"/>
    <dgm:cxn modelId="{E846C7A1-BDA8-493C-9A1D-1C0221C459DC}" type="presOf" srcId="{EBEFD809-F0FA-4743-94A2-3E971F711911}" destId="{85CE7341-274C-4157-B14D-8ADC0D4F7BB3}" srcOrd="0" destOrd="0" presId="urn:microsoft.com/office/officeart/2005/8/layout/default"/>
    <dgm:cxn modelId="{92A6CEC3-27FB-4389-AB4B-C8136D60F836}" type="presOf" srcId="{589AECF2-D2FB-464B-B836-816B55413B30}" destId="{86041471-2950-41C4-8DC6-1B09AE85DDD6}" srcOrd="0" destOrd="0" presId="urn:microsoft.com/office/officeart/2005/8/layout/default"/>
    <dgm:cxn modelId="{0FCE77C8-D87D-4CBA-974E-17FD550C042E}" srcId="{EBEFD809-F0FA-4743-94A2-3E971F711911}" destId="{6626039E-B1F5-49B0-86EE-EC53FD6CAA79}" srcOrd="5" destOrd="0" parTransId="{4A8843A1-392B-42FE-BABB-EAAFB4DF80A2}" sibTransId="{A6AC7863-9D24-4D7E-80AE-85BA6980E8BD}"/>
    <dgm:cxn modelId="{26B65FD0-0F57-4468-B8D3-4EF4EDEFC7B1}" srcId="{EBEFD809-F0FA-4743-94A2-3E971F711911}" destId="{77C2AF37-10A1-48B3-9DE7-E5298C6C6AAE}" srcOrd="0" destOrd="0" parTransId="{3DF4F851-27B0-4511-A1E2-6C72839E465D}" sibTransId="{8E465EBA-3BC3-4903-B088-7DCB76DCBF7F}"/>
    <dgm:cxn modelId="{E254DDE7-F98C-4D25-BE62-E208EFF59132}" type="presOf" srcId="{6626039E-B1F5-49B0-86EE-EC53FD6CAA79}" destId="{A44D97D1-B4C1-4A35-A596-8436F71BBA23}" srcOrd="0" destOrd="0" presId="urn:microsoft.com/office/officeart/2005/8/layout/default"/>
    <dgm:cxn modelId="{6C0790ED-5CF7-4EE9-8777-770333075244}" type="presOf" srcId="{50A47446-FB36-4736-8B78-43553BD8F3AF}" destId="{813657F4-4F96-4B22-95CC-C3C1D6B0AD05}" srcOrd="0" destOrd="0" presId="urn:microsoft.com/office/officeart/2005/8/layout/default"/>
    <dgm:cxn modelId="{A2A806F9-85F2-4543-89C6-6293F6A3EF42}" srcId="{EBEFD809-F0FA-4743-94A2-3E971F711911}" destId="{7B50D4FF-E8FF-4AB9-8275-CB0FBE41476A}" srcOrd="4" destOrd="0" parTransId="{DE3FD0AA-9923-4FC8-A89E-10239032660C}" sibTransId="{36F8D99B-23FE-45B8-ACEF-F2AC6D904AA7}"/>
    <dgm:cxn modelId="{A0ABC129-C013-4F70-A36C-1A1255519A2E}" type="presParOf" srcId="{85CE7341-274C-4157-B14D-8ADC0D4F7BB3}" destId="{11F2FBBB-7458-4287-A45F-7C4CCB9C4B1C}" srcOrd="0" destOrd="0" presId="urn:microsoft.com/office/officeart/2005/8/layout/default"/>
    <dgm:cxn modelId="{4ADD78EB-41A8-4B03-BFA5-5E6569238CBE}" type="presParOf" srcId="{85CE7341-274C-4157-B14D-8ADC0D4F7BB3}" destId="{6801DF63-038B-4C96-97CD-C4523F9275FC}" srcOrd="1" destOrd="0" presId="urn:microsoft.com/office/officeart/2005/8/layout/default"/>
    <dgm:cxn modelId="{E568EBC5-22A4-43DD-95D8-2990A10A9995}" type="presParOf" srcId="{85CE7341-274C-4157-B14D-8ADC0D4F7BB3}" destId="{EDFA7A00-ED5D-47D5-9C4A-F10392B806A0}" srcOrd="2" destOrd="0" presId="urn:microsoft.com/office/officeart/2005/8/layout/default"/>
    <dgm:cxn modelId="{51CAC51D-FE2D-43C7-B4D1-EE898832221B}" type="presParOf" srcId="{85CE7341-274C-4157-B14D-8ADC0D4F7BB3}" destId="{4FDB2555-61DC-48A5-B94D-941792878565}" srcOrd="3" destOrd="0" presId="urn:microsoft.com/office/officeart/2005/8/layout/default"/>
    <dgm:cxn modelId="{CAD790AB-EA72-4DBF-8099-00DC91E4312D}" type="presParOf" srcId="{85CE7341-274C-4157-B14D-8ADC0D4F7BB3}" destId="{813657F4-4F96-4B22-95CC-C3C1D6B0AD05}" srcOrd="4" destOrd="0" presId="urn:microsoft.com/office/officeart/2005/8/layout/default"/>
    <dgm:cxn modelId="{1D32FDB3-3824-4971-A387-78ADAA0A1947}" type="presParOf" srcId="{85CE7341-274C-4157-B14D-8ADC0D4F7BB3}" destId="{2843B1F0-C956-47E5-A795-0C872DEF19F5}" srcOrd="5" destOrd="0" presId="urn:microsoft.com/office/officeart/2005/8/layout/default"/>
    <dgm:cxn modelId="{10584012-8400-42EC-94F1-D253CB21660B}" type="presParOf" srcId="{85CE7341-274C-4157-B14D-8ADC0D4F7BB3}" destId="{86041471-2950-41C4-8DC6-1B09AE85DDD6}" srcOrd="6" destOrd="0" presId="urn:microsoft.com/office/officeart/2005/8/layout/default"/>
    <dgm:cxn modelId="{76ECDDD4-53F5-4DC9-90EC-59E36280EF3C}" type="presParOf" srcId="{85CE7341-274C-4157-B14D-8ADC0D4F7BB3}" destId="{4A5454E5-237A-48C3-BD10-CE917B8DDB65}" srcOrd="7" destOrd="0" presId="urn:microsoft.com/office/officeart/2005/8/layout/default"/>
    <dgm:cxn modelId="{B98DEF41-450D-47E7-A35B-C561995BF1C5}" type="presParOf" srcId="{85CE7341-274C-4157-B14D-8ADC0D4F7BB3}" destId="{3D35D97A-6317-4F00-9D93-99D4420E1816}" srcOrd="8" destOrd="0" presId="urn:microsoft.com/office/officeart/2005/8/layout/default"/>
    <dgm:cxn modelId="{02AC3608-48C1-40B3-AC1B-8E27A61F19AB}" type="presParOf" srcId="{85CE7341-274C-4157-B14D-8ADC0D4F7BB3}" destId="{B9DE32A6-AB4D-4A23-AF47-6C590BF069FA}" srcOrd="9" destOrd="0" presId="urn:microsoft.com/office/officeart/2005/8/layout/default"/>
    <dgm:cxn modelId="{612DFB38-C4C2-4DDB-9876-42C9A23A3F1D}" type="presParOf" srcId="{85CE7341-274C-4157-B14D-8ADC0D4F7BB3}" destId="{A44D97D1-B4C1-4A35-A596-8436F71BBA2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CFB92-DA16-4EE3-A4BD-85683FACFDDF}">
      <dsp:nvSpPr>
        <dsp:cNvPr id="0" name=""/>
        <dsp:cNvSpPr/>
      </dsp:nvSpPr>
      <dsp:spPr>
        <a:xfrm>
          <a:off x="1403" y="358274"/>
          <a:ext cx="1113417" cy="668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Verdana" panose="020B0604030504040204"/>
              <a:ea typeface="+mn-ea"/>
              <a:cs typeface="+mn-cs"/>
            </a:rPr>
            <a:t>[Sello institucional]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1403" y="358274"/>
        <a:ext cx="1113417" cy="668050"/>
      </dsp:txXfrm>
    </dsp:sp>
    <dsp:sp modelId="{F4665E17-4BD7-4779-A12D-D1FD05BC3F64}">
      <dsp:nvSpPr>
        <dsp:cNvPr id="0" name=""/>
        <dsp:cNvSpPr/>
      </dsp:nvSpPr>
      <dsp:spPr>
        <a:xfrm>
          <a:off x="1226163" y="358274"/>
          <a:ext cx="1113417" cy="668050"/>
        </a:xfrm>
        <a:prstGeom prst="rect">
          <a:avLst/>
        </a:prstGeom>
        <a:solidFill>
          <a:schemeClr val="accent5">
            <a:hueOff val="-1414103"/>
            <a:satOff val="-2627"/>
            <a:lumOff val="-19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Verdana" panose="020B0604030504040204"/>
              <a:ea typeface="+mn-ea"/>
              <a:cs typeface="+mn-cs"/>
            </a:rPr>
            <a:t>[Énfasis del PME]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1226163" y="358274"/>
        <a:ext cx="1113417" cy="668050"/>
      </dsp:txXfrm>
    </dsp:sp>
    <dsp:sp modelId="{831F2A36-DE06-4DB9-90C0-E9AC7B52D85D}">
      <dsp:nvSpPr>
        <dsp:cNvPr id="0" name=""/>
        <dsp:cNvSpPr/>
      </dsp:nvSpPr>
      <dsp:spPr>
        <a:xfrm>
          <a:off x="2450922" y="358274"/>
          <a:ext cx="1113417" cy="668050"/>
        </a:xfrm>
        <a:prstGeom prst="rect">
          <a:avLst/>
        </a:prstGeom>
        <a:solidFill>
          <a:schemeClr val="accent5">
            <a:hueOff val="-2828205"/>
            <a:satOff val="-5254"/>
            <a:lumOff val="-38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[Niveles educativos]</a:t>
          </a:r>
        </a:p>
      </dsp:txBody>
      <dsp:txXfrm>
        <a:off x="2450922" y="358274"/>
        <a:ext cx="1113417" cy="668050"/>
      </dsp:txXfrm>
    </dsp:sp>
    <dsp:sp modelId="{297F9603-FEC4-45F3-8765-202A662C6C28}">
      <dsp:nvSpPr>
        <dsp:cNvPr id="0" name=""/>
        <dsp:cNvSpPr/>
      </dsp:nvSpPr>
      <dsp:spPr>
        <a:xfrm>
          <a:off x="3675682" y="358274"/>
          <a:ext cx="1113417" cy="668050"/>
        </a:xfrm>
        <a:prstGeom prst="rect">
          <a:avLst/>
        </a:prstGeom>
        <a:solidFill>
          <a:schemeClr val="accent5">
            <a:hueOff val="-4242308"/>
            <a:satOff val="-7881"/>
            <a:lumOff val="-58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/>
            <a:t>[Cantidad de estudiantes]</a:t>
          </a:r>
        </a:p>
      </dsp:txBody>
      <dsp:txXfrm>
        <a:off x="3675682" y="358274"/>
        <a:ext cx="1113417" cy="668050"/>
      </dsp:txXfrm>
    </dsp:sp>
    <dsp:sp modelId="{26AFEE7B-FD23-457F-99AF-5CC99A1B86B2}">
      <dsp:nvSpPr>
        <dsp:cNvPr id="0" name=""/>
        <dsp:cNvSpPr/>
      </dsp:nvSpPr>
      <dsp:spPr>
        <a:xfrm>
          <a:off x="1403" y="1137666"/>
          <a:ext cx="1113417" cy="668050"/>
        </a:xfrm>
        <a:prstGeom prst="rect">
          <a:avLst/>
        </a:prstGeom>
        <a:solidFill>
          <a:schemeClr val="accent5">
            <a:hueOff val="-5656410"/>
            <a:satOff val="-10508"/>
            <a:lumOff val="-77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/>
            <a:t>[IVE]</a:t>
          </a:r>
        </a:p>
      </dsp:txBody>
      <dsp:txXfrm>
        <a:off x="1403" y="1137666"/>
        <a:ext cx="1113417" cy="668050"/>
      </dsp:txXfrm>
    </dsp:sp>
    <dsp:sp modelId="{3D4272A9-D8CA-4357-9E1F-89132EF5A23D}">
      <dsp:nvSpPr>
        <dsp:cNvPr id="0" name=""/>
        <dsp:cNvSpPr/>
      </dsp:nvSpPr>
      <dsp:spPr>
        <a:xfrm>
          <a:off x="1226163" y="1137666"/>
          <a:ext cx="1113417" cy="668050"/>
        </a:xfrm>
        <a:prstGeom prst="rect">
          <a:avLst/>
        </a:prstGeom>
        <a:solidFill>
          <a:schemeClr val="accent5">
            <a:hueOff val="-7070513"/>
            <a:satOff val="-13135"/>
            <a:lumOff val="-97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[% Alumnos Prioritarios]</a:t>
          </a:r>
          <a:endParaRPr lang="es-CL" sz="1200" kern="1200"/>
        </a:p>
      </dsp:txBody>
      <dsp:txXfrm>
        <a:off x="1226163" y="1137666"/>
        <a:ext cx="1113417" cy="668050"/>
      </dsp:txXfrm>
    </dsp:sp>
    <dsp:sp modelId="{8B0F23D1-CED7-46B3-99E2-002CF34214F4}">
      <dsp:nvSpPr>
        <dsp:cNvPr id="0" name=""/>
        <dsp:cNvSpPr/>
      </dsp:nvSpPr>
      <dsp:spPr>
        <a:xfrm>
          <a:off x="2450922" y="1137666"/>
          <a:ext cx="1113417" cy="668050"/>
        </a:xfrm>
        <a:prstGeom prst="rect">
          <a:avLst/>
        </a:prstGeom>
        <a:solidFill>
          <a:schemeClr val="accent5">
            <a:hueOff val="-8484616"/>
            <a:satOff val="-15761"/>
            <a:lumOff val="-116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Verdana" panose="020B0604030504040204"/>
              <a:ea typeface="+mn-ea"/>
              <a:cs typeface="+mn-cs"/>
            </a:rPr>
            <a:t>[Cantidad de docentes]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2450922" y="1137666"/>
        <a:ext cx="1113417" cy="668050"/>
      </dsp:txXfrm>
    </dsp:sp>
    <dsp:sp modelId="{EDD4FCEB-2D9D-4D6F-980D-8553B9E6E62E}">
      <dsp:nvSpPr>
        <dsp:cNvPr id="0" name=""/>
        <dsp:cNvSpPr/>
      </dsp:nvSpPr>
      <dsp:spPr>
        <a:xfrm>
          <a:off x="3675682" y="1137666"/>
          <a:ext cx="1113417" cy="668050"/>
        </a:xfrm>
        <a:prstGeom prst="rect">
          <a:avLst/>
        </a:prstGeom>
        <a:solidFill>
          <a:schemeClr val="accent5">
            <a:hueOff val="-9898717"/>
            <a:satOff val="-18388"/>
            <a:lumOff val="-136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 kern="1200"/>
        </a:p>
      </dsp:txBody>
      <dsp:txXfrm>
        <a:off x="3675682" y="1137666"/>
        <a:ext cx="1113417" cy="668050"/>
      </dsp:txXfrm>
    </dsp:sp>
    <dsp:sp modelId="{D1315415-3014-4243-925C-814669BF4A2B}">
      <dsp:nvSpPr>
        <dsp:cNvPr id="0" name=""/>
        <dsp:cNvSpPr/>
      </dsp:nvSpPr>
      <dsp:spPr>
        <a:xfrm>
          <a:off x="1403" y="1917059"/>
          <a:ext cx="1113417" cy="668050"/>
        </a:xfrm>
        <a:prstGeom prst="rect">
          <a:avLst/>
        </a:prstGeom>
        <a:solidFill>
          <a:schemeClr val="accent5">
            <a:hueOff val="-11312821"/>
            <a:satOff val="-21015"/>
            <a:lumOff val="-155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 kern="1200"/>
        </a:p>
      </dsp:txBody>
      <dsp:txXfrm>
        <a:off x="1403" y="1917059"/>
        <a:ext cx="1113417" cy="668050"/>
      </dsp:txXfrm>
    </dsp:sp>
    <dsp:sp modelId="{EE9ACFB6-257B-456E-B9F3-E9E6D4AC5640}">
      <dsp:nvSpPr>
        <dsp:cNvPr id="0" name=""/>
        <dsp:cNvSpPr/>
      </dsp:nvSpPr>
      <dsp:spPr>
        <a:xfrm>
          <a:off x="1226163" y="1917059"/>
          <a:ext cx="1113417" cy="668050"/>
        </a:xfrm>
        <a:prstGeom prst="rect">
          <a:avLst/>
        </a:prstGeom>
        <a:solidFill>
          <a:schemeClr val="accent5">
            <a:hueOff val="-12726923"/>
            <a:satOff val="-23642"/>
            <a:lumOff val="-174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</a:t>
          </a:r>
          <a:r>
            <a:rPr lang="en-US" sz="1200" kern="1200" err="1">
              <a:latin typeface="Verdana" panose="020B0604030504040204"/>
              <a:ea typeface="+mn-ea"/>
              <a:cs typeface="+mn-cs"/>
            </a:rPr>
            <a:t>Agregar</a:t>
          </a:r>
          <a:r>
            <a:rPr lang="en-US" sz="1200" kern="1200">
              <a:latin typeface="Verdana" panose="020B0604030504040204"/>
              <a:ea typeface="+mn-ea"/>
              <a:cs typeface="+mn-cs"/>
            </a:rPr>
            <a:t>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1226163" y="1917059"/>
        <a:ext cx="1113417" cy="668050"/>
      </dsp:txXfrm>
    </dsp:sp>
    <dsp:sp modelId="{DFF749FE-3E69-41D5-8DA1-BFA45D5BE371}">
      <dsp:nvSpPr>
        <dsp:cNvPr id="0" name=""/>
        <dsp:cNvSpPr/>
      </dsp:nvSpPr>
      <dsp:spPr>
        <a:xfrm>
          <a:off x="2450922" y="1917059"/>
          <a:ext cx="1113417" cy="668050"/>
        </a:xfrm>
        <a:prstGeom prst="rect">
          <a:avLst/>
        </a:prstGeom>
        <a:solidFill>
          <a:schemeClr val="accent5">
            <a:hueOff val="-14141026"/>
            <a:satOff val="-26269"/>
            <a:lumOff val="-194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2450922" y="1917059"/>
        <a:ext cx="1113417" cy="668050"/>
      </dsp:txXfrm>
    </dsp:sp>
    <dsp:sp modelId="{49903215-12B9-4BCA-9174-0B821FA13C46}">
      <dsp:nvSpPr>
        <dsp:cNvPr id="0" name=""/>
        <dsp:cNvSpPr/>
      </dsp:nvSpPr>
      <dsp:spPr>
        <a:xfrm>
          <a:off x="3675682" y="1917059"/>
          <a:ext cx="1113417" cy="668050"/>
        </a:xfrm>
        <a:prstGeom prst="rect">
          <a:avLst/>
        </a:prstGeom>
        <a:solidFill>
          <a:schemeClr val="accent5">
            <a:hueOff val="-15555128"/>
            <a:satOff val="-2889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Verdana" panose="020B0604030504040204"/>
              <a:ea typeface="+mn-ea"/>
              <a:cs typeface="+mn-cs"/>
            </a:rPr>
            <a:t>[Agregar]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3675682" y="1917059"/>
        <a:ext cx="1113417" cy="668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F9603-FEC4-45F3-8765-202A662C6C28}">
      <dsp:nvSpPr>
        <dsp:cNvPr id="0" name=""/>
        <dsp:cNvSpPr/>
      </dsp:nvSpPr>
      <dsp:spPr>
        <a:xfrm>
          <a:off x="1792107" y="165222"/>
          <a:ext cx="1470249" cy="88214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/>
            <a:t>[N° docentes en su primer año de ejercicio profesional</a:t>
          </a:r>
        </a:p>
      </dsp:txBody>
      <dsp:txXfrm>
        <a:off x="1792107" y="165222"/>
        <a:ext cx="1470249" cy="882149"/>
      </dsp:txXfrm>
    </dsp:sp>
    <dsp:sp modelId="{26AFEE7B-FD23-457F-99AF-5CC99A1B86B2}">
      <dsp:nvSpPr>
        <dsp:cNvPr id="0" name=""/>
        <dsp:cNvSpPr/>
      </dsp:nvSpPr>
      <dsp:spPr>
        <a:xfrm>
          <a:off x="3404809" y="165222"/>
          <a:ext cx="1470249" cy="882149"/>
        </a:xfrm>
        <a:prstGeom prst="rect">
          <a:avLst/>
        </a:prstGeom>
        <a:solidFill>
          <a:schemeClr val="accent5">
            <a:hueOff val="-1944391"/>
            <a:satOff val="-3612"/>
            <a:lumOff val="-26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/>
            <a:t>[N° docentes que no han realizado su primer proceso de reconocimiento]</a:t>
          </a:r>
        </a:p>
      </dsp:txBody>
      <dsp:txXfrm>
        <a:off x="3404809" y="165222"/>
        <a:ext cx="1470249" cy="882149"/>
      </dsp:txXfrm>
    </dsp:sp>
    <dsp:sp modelId="{831F2A36-DE06-4DB9-90C0-E9AC7B52D85D}">
      <dsp:nvSpPr>
        <dsp:cNvPr id="0" name=""/>
        <dsp:cNvSpPr/>
      </dsp:nvSpPr>
      <dsp:spPr>
        <a:xfrm>
          <a:off x="136651" y="1125592"/>
          <a:ext cx="1470249" cy="882149"/>
        </a:xfrm>
        <a:prstGeom prst="rect">
          <a:avLst/>
        </a:prstGeom>
        <a:solidFill>
          <a:schemeClr val="accent5">
            <a:hueOff val="-3888782"/>
            <a:satOff val="-7224"/>
            <a:lumOff val="-53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[N° docentes en tramo inicial y temprano]</a:t>
          </a:r>
        </a:p>
      </dsp:txBody>
      <dsp:txXfrm>
        <a:off x="136651" y="1125592"/>
        <a:ext cx="1470249" cy="882149"/>
      </dsp:txXfrm>
    </dsp:sp>
    <dsp:sp modelId="{8B0F23D1-CED7-46B3-99E2-002CF34214F4}">
      <dsp:nvSpPr>
        <dsp:cNvPr id="0" name=""/>
        <dsp:cNvSpPr/>
      </dsp:nvSpPr>
      <dsp:spPr>
        <a:xfrm>
          <a:off x="141767" y="165219"/>
          <a:ext cx="1470249" cy="882149"/>
        </a:xfrm>
        <a:prstGeom prst="rect">
          <a:avLst/>
        </a:prstGeom>
        <a:solidFill>
          <a:schemeClr val="accent5">
            <a:hueOff val="-5833173"/>
            <a:satOff val="-10836"/>
            <a:lumOff val="-80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>
              <a:latin typeface="Verdana" panose="020B0604030504040204"/>
              <a:ea typeface="+mn-ea"/>
              <a:cs typeface="+mn-cs"/>
            </a:rPr>
            <a:t>[N° docentes en el establecimiento]</a:t>
          </a:r>
          <a:endParaRPr lang="es-CL" sz="1200" kern="1200">
            <a:latin typeface="Verdana" panose="020B0604030504040204"/>
            <a:ea typeface="+mn-ea"/>
            <a:cs typeface="+mn-cs"/>
          </a:endParaRPr>
        </a:p>
      </dsp:txBody>
      <dsp:txXfrm>
        <a:off x="141767" y="165219"/>
        <a:ext cx="1470249" cy="882149"/>
      </dsp:txXfrm>
    </dsp:sp>
    <dsp:sp modelId="{2C7108FE-9D1C-4BC9-89C0-C52A53281BA9}">
      <dsp:nvSpPr>
        <dsp:cNvPr id="0" name=""/>
        <dsp:cNvSpPr/>
      </dsp:nvSpPr>
      <dsp:spPr>
        <a:xfrm>
          <a:off x="1785756" y="1129594"/>
          <a:ext cx="1470249" cy="882149"/>
        </a:xfrm>
        <a:prstGeom prst="rect">
          <a:avLst/>
        </a:prstGeom>
        <a:solidFill>
          <a:schemeClr val="accent5">
            <a:hueOff val="-7777564"/>
            <a:satOff val="-14448"/>
            <a:lumOff val="-106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[N° docentes en tramo Avanzado, Experto I y II] </a:t>
          </a:r>
        </a:p>
      </dsp:txBody>
      <dsp:txXfrm>
        <a:off x="1785756" y="1129594"/>
        <a:ext cx="1470249" cy="882149"/>
      </dsp:txXfrm>
    </dsp:sp>
    <dsp:sp modelId="{EDD4FCEB-2D9D-4D6F-980D-8553B9E6E62E}">
      <dsp:nvSpPr>
        <dsp:cNvPr id="0" name=""/>
        <dsp:cNvSpPr/>
      </dsp:nvSpPr>
      <dsp:spPr>
        <a:xfrm>
          <a:off x="3417174" y="1115462"/>
          <a:ext cx="1470249" cy="882149"/>
        </a:xfrm>
        <a:prstGeom prst="rect">
          <a:avLst/>
        </a:prstGeom>
        <a:solidFill>
          <a:schemeClr val="accent5">
            <a:hueOff val="-9721956"/>
            <a:satOff val="-18060"/>
            <a:lumOff val="-133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[N° docentes mentores/as]</a:t>
          </a:r>
          <a:endParaRPr lang="es-CL" sz="1200" kern="1200"/>
        </a:p>
      </dsp:txBody>
      <dsp:txXfrm>
        <a:off x="3417174" y="1115462"/>
        <a:ext cx="1470249" cy="882149"/>
      </dsp:txXfrm>
    </dsp:sp>
    <dsp:sp modelId="{F8BDE197-BB3E-4AED-8C1E-3C782DCD3742}">
      <dsp:nvSpPr>
        <dsp:cNvPr id="0" name=""/>
        <dsp:cNvSpPr/>
      </dsp:nvSpPr>
      <dsp:spPr>
        <a:xfrm>
          <a:off x="140209" y="2059791"/>
          <a:ext cx="1470249" cy="882149"/>
        </a:xfrm>
        <a:prstGeom prst="rect">
          <a:avLst/>
        </a:prstGeom>
        <a:solidFill>
          <a:schemeClr val="accent5">
            <a:hueOff val="-11666346"/>
            <a:satOff val="-21672"/>
            <a:lumOff val="-160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[N° docentes de la Red Maestros de Maestros]</a:t>
          </a:r>
          <a:endParaRPr lang="es-CL" sz="1200" kern="1200"/>
        </a:p>
      </dsp:txBody>
      <dsp:txXfrm>
        <a:off x="140209" y="2059791"/>
        <a:ext cx="1470249" cy="882149"/>
      </dsp:txXfrm>
    </dsp:sp>
    <dsp:sp modelId="{D1315415-3014-4243-925C-814669BF4A2B}">
      <dsp:nvSpPr>
        <dsp:cNvPr id="0" name=""/>
        <dsp:cNvSpPr/>
      </dsp:nvSpPr>
      <dsp:spPr>
        <a:xfrm>
          <a:off x="1785770" y="2061234"/>
          <a:ext cx="1470249" cy="882149"/>
        </a:xfrm>
        <a:prstGeom prst="rect">
          <a:avLst/>
        </a:prstGeom>
        <a:solidFill>
          <a:schemeClr val="accent5">
            <a:hueOff val="-13610737"/>
            <a:satOff val="-25284"/>
            <a:lumOff val="-187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[N° docentes por jubilar en los próximos 4 años]</a:t>
          </a:r>
          <a:endParaRPr lang="es-CL" sz="1200" kern="1200"/>
        </a:p>
      </dsp:txBody>
      <dsp:txXfrm>
        <a:off x="1785770" y="2061234"/>
        <a:ext cx="1470249" cy="882149"/>
      </dsp:txXfrm>
    </dsp:sp>
    <dsp:sp modelId="{EE9ACFB6-257B-456E-B9F3-E9E6D4AC5640}">
      <dsp:nvSpPr>
        <dsp:cNvPr id="0" name=""/>
        <dsp:cNvSpPr/>
      </dsp:nvSpPr>
      <dsp:spPr>
        <a:xfrm>
          <a:off x="3417174" y="2061234"/>
          <a:ext cx="1470249" cy="882149"/>
        </a:xfrm>
        <a:prstGeom prst="rect">
          <a:avLst/>
        </a:prstGeom>
        <a:solidFill>
          <a:schemeClr val="accent5">
            <a:hueOff val="-15555128"/>
            <a:satOff val="-28896"/>
            <a:lumOff val="-2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kern="1200">
              <a:latin typeface="Verdana" panose="020B0604030504040204"/>
              <a:ea typeface="+mn-ea"/>
              <a:cs typeface="+mn-cs"/>
            </a:rPr>
            <a:t>[Agregar]</a:t>
          </a:r>
        </a:p>
      </dsp:txBody>
      <dsp:txXfrm>
        <a:off x="3417174" y="2061234"/>
        <a:ext cx="1470249" cy="8821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2FBBB-7458-4287-A45F-7C4CCB9C4B1C}">
      <dsp:nvSpPr>
        <dsp:cNvPr id="0" name=""/>
        <dsp:cNvSpPr/>
      </dsp:nvSpPr>
      <dsp:spPr>
        <a:xfrm>
          <a:off x="0" y="194378"/>
          <a:ext cx="2498557" cy="1319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>
            <a:latin typeface="+mn-lt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+mn-lt"/>
            </a:rPr>
            <a:t>[</a:t>
          </a:r>
          <a:r>
            <a:rPr lang="es-ES" sz="1400" kern="1200" dirty="0" err="1">
              <a:latin typeface="+mn-lt"/>
            </a:rPr>
            <a:t>N°</a:t>
          </a:r>
          <a:r>
            <a:rPr lang="es-ES" sz="1400" kern="1200" dirty="0">
              <a:latin typeface="+mn-lt"/>
            </a:rPr>
            <a:t>]Proyectos de Participación Activa desarrollados</a:t>
          </a:r>
          <a:endParaRPr lang="es-CL" sz="1400" b="0" kern="1200" dirty="0">
            <a:latin typeface="+mn-lt"/>
          </a:endParaRPr>
        </a:p>
      </dsp:txBody>
      <dsp:txXfrm>
        <a:off x="0" y="194378"/>
        <a:ext cx="2498557" cy="1319405"/>
      </dsp:txXfrm>
    </dsp:sp>
    <dsp:sp modelId="{EDFA7A00-ED5D-47D5-9C4A-F10392B806A0}">
      <dsp:nvSpPr>
        <dsp:cNvPr id="0" name=""/>
        <dsp:cNvSpPr/>
      </dsp:nvSpPr>
      <dsp:spPr>
        <a:xfrm>
          <a:off x="2729140" y="208496"/>
          <a:ext cx="2498557" cy="1319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+mn-lt"/>
            </a:rPr>
            <a:t>[</a:t>
          </a:r>
          <a:r>
            <a:rPr lang="es-ES" sz="1400" kern="1200" dirty="0" err="1">
              <a:latin typeface="+mn-lt"/>
            </a:rPr>
            <a:t>N°</a:t>
          </a:r>
          <a:r>
            <a:rPr lang="es-ES" sz="1400" kern="1200" dirty="0">
              <a:latin typeface="+mn-lt"/>
            </a:rPr>
            <a:t>] Mentorías a docentes principiantes realizadas</a:t>
          </a:r>
          <a:endParaRPr lang="es-CL" sz="1400" kern="1200" dirty="0">
            <a:latin typeface="+mn-lt"/>
          </a:endParaRPr>
        </a:p>
      </dsp:txBody>
      <dsp:txXfrm>
        <a:off x="2729140" y="208496"/>
        <a:ext cx="2498557" cy="1319405"/>
      </dsp:txXfrm>
    </dsp:sp>
    <dsp:sp modelId="{813657F4-4F96-4B22-95CC-C3C1D6B0AD05}">
      <dsp:nvSpPr>
        <dsp:cNvPr id="0" name=""/>
        <dsp:cNvSpPr/>
      </dsp:nvSpPr>
      <dsp:spPr>
        <a:xfrm>
          <a:off x="5442051" y="217224"/>
          <a:ext cx="2514786" cy="131619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]Docentes con Postítulos</a:t>
          </a:r>
          <a:endParaRPr lang="es-CL" sz="1400" kern="1200" dirty="0">
            <a:solidFill>
              <a:srgbClr val="1B4389">
                <a:hueOff val="0"/>
                <a:satOff val="0"/>
                <a:lumOff val="0"/>
                <a:alphaOff val="0"/>
              </a:srgbClr>
            </a:solidFill>
            <a:latin typeface="Verdana" panose="020B0604030504040204"/>
            <a:ea typeface="+mn-ea"/>
            <a:cs typeface="+mn-cs"/>
          </a:endParaRPr>
        </a:p>
      </dsp:txBody>
      <dsp:txXfrm>
        <a:off x="5442051" y="217224"/>
        <a:ext cx="2514786" cy="1316199"/>
      </dsp:txXfrm>
    </dsp:sp>
    <dsp:sp modelId="{86041471-2950-41C4-8DC6-1B09AE85DDD6}">
      <dsp:nvSpPr>
        <dsp:cNvPr id="0" name=""/>
        <dsp:cNvSpPr/>
      </dsp:nvSpPr>
      <dsp:spPr>
        <a:xfrm>
          <a:off x="10681" y="1747802"/>
          <a:ext cx="2498557" cy="1319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latin typeface="Verdana" panose="020B0604030504040204"/>
              <a:ea typeface="+mn-ea"/>
              <a:cs typeface="+mn-cs"/>
            </a:rPr>
            <a:t>]Docentes con Postgrados</a:t>
          </a:r>
          <a:endParaRPr lang="es-CL" sz="1400" kern="1200" dirty="0">
            <a:latin typeface="Verdana" panose="020B0604030504040204"/>
            <a:ea typeface="+mn-ea"/>
            <a:cs typeface="+mn-cs"/>
          </a:endParaRPr>
        </a:p>
      </dsp:txBody>
      <dsp:txXfrm>
        <a:off x="10681" y="1747802"/>
        <a:ext cx="2498557" cy="1319405"/>
      </dsp:txXfrm>
    </dsp:sp>
    <dsp:sp modelId="{3D35D97A-6317-4F00-9D93-99D4420E1816}">
      <dsp:nvSpPr>
        <dsp:cNvPr id="0" name=""/>
        <dsp:cNvSpPr/>
      </dsp:nvSpPr>
      <dsp:spPr>
        <a:xfrm>
          <a:off x="2729140" y="1747802"/>
          <a:ext cx="2498557" cy="1319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]Docentes con otras capacidades profesionales destacadas</a:t>
          </a:r>
          <a:endParaRPr lang="es-CL" sz="1400" kern="1200" dirty="0">
            <a:solidFill>
              <a:srgbClr val="1B4389">
                <a:hueOff val="0"/>
                <a:satOff val="0"/>
                <a:lumOff val="0"/>
                <a:alphaOff val="0"/>
              </a:srgbClr>
            </a:solidFill>
            <a:latin typeface="Verdana" panose="020B0604030504040204"/>
            <a:ea typeface="+mn-ea"/>
            <a:cs typeface="+mn-cs"/>
          </a:endParaRPr>
        </a:p>
      </dsp:txBody>
      <dsp:txXfrm>
        <a:off x="2729140" y="1747802"/>
        <a:ext cx="2498557" cy="1319405"/>
      </dsp:txXfrm>
    </dsp:sp>
    <dsp:sp modelId="{A44D97D1-B4C1-4A35-A596-8436F71BBA23}">
      <dsp:nvSpPr>
        <dsp:cNvPr id="0" name=""/>
        <dsp:cNvSpPr/>
      </dsp:nvSpPr>
      <dsp:spPr>
        <a:xfrm>
          <a:off x="5447598" y="1747802"/>
          <a:ext cx="2498557" cy="13194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[</a:t>
          </a:r>
          <a:r>
            <a:rPr lang="es-ES" sz="1400" kern="1200" dirty="0" err="1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N°</a:t>
          </a:r>
          <a:r>
            <a:rPr lang="es-ES" sz="1400" kern="1200" dirty="0">
              <a:solidFill>
                <a:srgbClr val="1B4389">
                  <a:hueOff val="0"/>
                  <a:satOff val="0"/>
                  <a:lumOff val="0"/>
                  <a:alphaOff val="0"/>
                </a:srgbClr>
              </a:solidFill>
              <a:latin typeface="Verdana" panose="020B0604030504040204"/>
              <a:ea typeface="+mn-ea"/>
              <a:cs typeface="+mn-cs"/>
            </a:rPr>
            <a:t>]Docentes con otras capacidades profesionales destacadas</a:t>
          </a:r>
          <a:endParaRPr lang="es-CL" sz="1200" kern="1200" dirty="0">
            <a:latin typeface="+mn-lt"/>
          </a:endParaRPr>
        </a:p>
      </dsp:txBody>
      <dsp:txXfrm>
        <a:off x="5447598" y="1747802"/>
        <a:ext cx="2498557" cy="1319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3c5ada25ca5_1_4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5ada25ca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9188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g3c5ada25ca5_1_9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D6B231DF-F4BF-B5A2-32D8-CB1ABFAA8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D3A5CDFA-AA46-8ADE-CFF0-A662886F81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14D40DCF-8531-3EB7-138D-0422EC3DFE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229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>
          <a:extLst>
            <a:ext uri="{FF2B5EF4-FFF2-40B4-BE49-F238E27FC236}">
              <a16:creationId xmlns:a16="http://schemas.microsoft.com/office/drawing/2014/main" id="{1B3D9C4D-50F9-C7E0-4714-1022ACE25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c5ada25ca5_1_88:notes">
            <a:extLst>
              <a:ext uri="{FF2B5EF4-FFF2-40B4-BE49-F238E27FC236}">
                <a16:creationId xmlns:a16="http://schemas.microsoft.com/office/drawing/2014/main" id="{68E07EBF-37A8-5532-E355-5D75B74934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3c5ada25ca5_1_88:notes">
            <a:extLst>
              <a:ext uri="{FF2B5EF4-FFF2-40B4-BE49-F238E27FC236}">
                <a16:creationId xmlns:a16="http://schemas.microsoft.com/office/drawing/2014/main" id="{4EDDF5E3-1ECD-78CB-39D6-867BAD8D40E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1988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>
          <a:extLst>
            <a:ext uri="{FF2B5EF4-FFF2-40B4-BE49-F238E27FC236}">
              <a16:creationId xmlns:a16="http://schemas.microsoft.com/office/drawing/2014/main" id="{6F0D7206-186A-2DE8-4777-03F51EAC7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>
            <a:extLst>
              <a:ext uri="{FF2B5EF4-FFF2-40B4-BE49-F238E27FC236}">
                <a16:creationId xmlns:a16="http://schemas.microsoft.com/office/drawing/2014/main" id="{97F8A80F-405E-8C19-5014-2482803EF0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3c5ada25ca5_1_60:notes">
            <a:extLst>
              <a:ext uri="{FF2B5EF4-FFF2-40B4-BE49-F238E27FC236}">
                <a16:creationId xmlns:a16="http://schemas.microsoft.com/office/drawing/2014/main" id="{F730A7A7-CA06-F075-EF45-284FD3DB7B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8281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8B87C-25C0-DFCB-4932-9B4351EF5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F3909E-3080-0E62-EBBE-C2539BDF79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AC81C01-9188-EFE5-0ED9-5035E28213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D401AA4-3EA3-F622-A17D-3F458D0797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E357F-3852-465F-AF67-F0B811401C37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855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es-ES" dirty="0"/>
              <a:t>Se sugiere revisar diversas fuentes de información, tales como:</a:t>
            </a:r>
          </a:p>
          <a:p>
            <a:pPr marL="285750" lvl="0" indent="-285750">
              <a:buFontTx/>
              <a:buChar char="-"/>
            </a:pPr>
            <a:r>
              <a:rPr lang="es-CL" dirty="0"/>
              <a:t>Diagnóstico Integral de Desempeño (DID).</a:t>
            </a:r>
          </a:p>
          <a:p>
            <a:pPr marL="285750" lvl="0" indent="-285750">
              <a:buFontTx/>
              <a:buChar char="-"/>
            </a:pPr>
            <a:r>
              <a:rPr lang="pt-PT" dirty="0"/>
              <a:t>Diagnóstico Integral de Aprendizajes (DIA).</a:t>
            </a:r>
            <a:endParaRPr lang="es-CL" dirty="0"/>
          </a:p>
          <a:p>
            <a:pPr marL="285750" indent="-285750">
              <a:buFontTx/>
              <a:buChar char="-"/>
            </a:pPr>
            <a:r>
              <a:rPr lang="es-CL" dirty="0"/>
              <a:t>SIMCE u otras evaluaciones externas.</a:t>
            </a:r>
          </a:p>
          <a:p>
            <a:pPr marL="285750" indent="-285750">
              <a:buFontTx/>
              <a:buChar char="-"/>
            </a:pPr>
            <a:r>
              <a:rPr lang="es-CL" dirty="0"/>
              <a:t>Indicadores de Desarrollo Personal y Social (IDPS).</a:t>
            </a:r>
          </a:p>
          <a:p>
            <a:pPr marL="285750" lvl="0" indent="-285750">
              <a:buFontTx/>
              <a:buChar char="-"/>
            </a:pPr>
            <a:r>
              <a:rPr lang="es-CL" dirty="0"/>
              <a:t>Evaluaciones internas de las distintas asignaturas y especialidades.</a:t>
            </a:r>
          </a:p>
          <a:p>
            <a:pPr marL="285750" lvl="0" indent="-285750">
              <a:buFontTx/>
              <a:buChar char="-"/>
            </a:pPr>
            <a:r>
              <a:rPr lang="es-CL" dirty="0"/>
              <a:t>Indicadores institucionales relevantes vinculados al aprendizaje, la participación y la trayectoria educativa.</a:t>
            </a:r>
            <a:endParaRPr lang="es-ES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9276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ABE98-2B61-FA5E-55FE-128BB6F70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F06BE50-3384-BF3B-2AFF-6ED012C11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876FDAF-801C-B4C6-87C3-F862C9F4E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26766C-855B-7108-F5F7-2411B90C4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E357F-3852-465F-AF67-F0B811401C37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9018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36A4-321E-22A2-FED2-3009B24AC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AD36B39-7DB7-213D-DA3A-03C8B0AF2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71D6D-9054-BBF5-2E4C-A74134934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85D45C-399C-4FE3-9DB9-E5D2BE379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E357F-3852-465F-AF67-F0B811401C37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536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ada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1754444"/>
            <a:ext cx="7886700" cy="62828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14" name="Marcador de texto 13"/>
          <p:cNvSpPr>
            <a:spLocks noGrp="1"/>
          </p:cNvSpPr>
          <p:nvPr>
            <p:ph type="body" sz="quarter" idx="11"/>
          </p:nvPr>
        </p:nvSpPr>
        <p:spPr>
          <a:xfrm>
            <a:off x="2161659" y="2760774"/>
            <a:ext cx="4820681" cy="2600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2"/>
          </p:nvPr>
        </p:nvSpPr>
        <p:spPr>
          <a:xfrm>
            <a:off x="3076034" y="1200443"/>
            <a:ext cx="2991929" cy="4199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0636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70592521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59716266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3794181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919121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18311018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06259097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6493057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55965380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59483792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69129808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1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06D97B16-7C3C-3DCD-5321-EE541B5CC6E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  <p:sp>
        <p:nvSpPr>
          <p:cNvPr id="12" name="Marcador de texto 13">
            <a:extLst>
              <a:ext uri="{FF2B5EF4-FFF2-40B4-BE49-F238E27FC236}">
                <a16:creationId xmlns:a16="http://schemas.microsoft.com/office/drawing/2014/main" id="{D466892E-21EB-5F17-7709-C5183D8B4B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09777" y="1718485"/>
            <a:ext cx="3959964" cy="1706530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>
              <a:buFont typeface="Arial" panose="020B0604020202020204" pitchFamily="34" charset="0"/>
              <a:buChar char="•"/>
              <a:defRPr sz="1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 </a:t>
            </a:r>
          </a:p>
          <a:p>
            <a:pPr marL="257175" marR="0" lvl="0" indent="-257175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/>
              <a:t>Haga clic para modificar los estilos de texto del patrón </a:t>
            </a:r>
          </a:p>
          <a:p>
            <a:pPr marL="257175" marR="0" lvl="0" indent="-257175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/>
              <a:t>Haga clic para modificar los estilos de texto del patrón </a:t>
            </a:r>
          </a:p>
          <a:p>
            <a:pPr lvl="0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5781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 smtClean="0"/>
              <a:t>‹Nº›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23789829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6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 2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2AC17B51-1112-EBA5-7008-B8E53B0FD25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  <p:sp>
        <p:nvSpPr>
          <p:cNvPr id="7" name="Marcador de texto 13">
            <a:extLst>
              <a:ext uri="{FF2B5EF4-FFF2-40B4-BE49-F238E27FC236}">
                <a16:creationId xmlns:a16="http://schemas.microsoft.com/office/drawing/2014/main" id="{8715E8E8-EBF8-322B-D57B-C8BBB7C86D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857" y="2251710"/>
            <a:ext cx="2521744" cy="17486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/>
              <a:t>Lorem ipsum dolor sit amet, consectetur edipiscing elit, sed do eiusmod tempor incididunt ut labore et dolore magna aliqua</a:t>
            </a:r>
          </a:p>
        </p:txBody>
      </p:sp>
      <p:sp>
        <p:nvSpPr>
          <p:cNvPr id="8" name="Marcador de texto 13">
            <a:extLst>
              <a:ext uri="{FF2B5EF4-FFF2-40B4-BE49-F238E27FC236}">
                <a16:creationId xmlns:a16="http://schemas.microsoft.com/office/drawing/2014/main" id="{149DC9BA-E36E-B480-1DED-19266C0E3A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3097" y="2251710"/>
            <a:ext cx="2521744" cy="17486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/>
              <a:t>Lorem ipsum dolor sit amet, consectetur edipiscing elit, sed do eiusmod tempor incididunt ut labore et dolore magna aliqua</a:t>
            </a:r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F454279A-FB41-DDEE-90AD-23A93D6667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69137" y="2251710"/>
            <a:ext cx="2521744" cy="17486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/>
              <a:t>Lorem ipsum dolor sit amet, consectetur edipiscing elit, sed do eiusmod tempor incididunt ut labore et dolore magna aliqua</a:t>
            </a:r>
          </a:p>
        </p:txBody>
      </p:sp>
    </p:spTree>
    <p:extLst>
      <p:ext uri="{BB962C8B-B14F-4D97-AF65-F5344CB8AC3E}">
        <p14:creationId xmlns:p14="http://schemas.microsoft.com/office/powerpoint/2010/main" val="363821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3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12"/>
          <p:cNvSpPr>
            <a:spLocks noGrp="1"/>
          </p:cNvSpPr>
          <p:nvPr>
            <p:ph type="body" sz="quarter" idx="16"/>
          </p:nvPr>
        </p:nvSpPr>
        <p:spPr>
          <a:xfrm>
            <a:off x="1733550" y="1493743"/>
            <a:ext cx="5676900" cy="2688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36A952D6-5185-FE90-173D-9B4238679C1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21806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4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2">
            <a:extLst>
              <a:ext uri="{FF2B5EF4-FFF2-40B4-BE49-F238E27FC236}">
                <a16:creationId xmlns:a16="http://schemas.microsoft.com/office/drawing/2014/main" id="{083C2F68-6964-3C8B-C094-22EBBD96A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33550" y="1493743"/>
            <a:ext cx="5676900" cy="2688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A60D15-3417-47F6-F965-7789E500EE5C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328368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5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12">
            <a:extLst>
              <a:ext uri="{FF2B5EF4-FFF2-40B4-BE49-F238E27FC236}">
                <a16:creationId xmlns:a16="http://schemas.microsoft.com/office/drawing/2014/main" id="{0ACB8943-007C-33E5-CF14-C945CC700A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33550" y="1493743"/>
            <a:ext cx="5676900" cy="2688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6F0B8119-FB90-2490-8112-1D4EEF42EFB3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10247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6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arcador de texto 12"/>
          <p:cNvSpPr>
            <a:spLocks noGrp="1"/>
          </p:cNvSpPr>
          <p:nvPr>
            <p:ph type="body" sz="quarter" idx="16"/>
          </p:nvPr>
        </p:nvSpPr>
        <p:spPr>
          <a:xfrm>
            <a:off x="1733550" y="1493743"/>
            <a:ext cx="5676900" cy="2688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B787F262-AA07-6FC4-4287-B4142226B22B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012326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ámina interior 7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0D6255A5-5A3F-5538-429C-DB581F832C2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536482" y="675738"/>
            <a:ext cx="7188854" cy="447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TÍTULO DE LÁMINA</a:t>
            </a:r>
          </a:p>
        </p:txBody>
      </p:sp>
      <p:sp>
        <p:nvSpPr>
          <p:cNvPr id="9" name="Marcador de texto 13">
            <a:extLst>
              <a:ext uri="{FF2B5EF4-FFF2-40B4-BE49-F238E27FC236}">
                <a16:creationId xmlns:a16="http://schemas.microsoft.com/office/drawing/2014/main" id="{4DB415EF-E6CF-1D34-E6EB-14DD19F69D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857" y="2251710"/>
            <a:ext cx="2521744" cy="17486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s-MX"/>
              <a:t>Lorem ipsum dolor sit amet, consectetur edipiscing elit, sed do eiusmod tempor incididunt ut labore et dolore magna aliqua</a:t>
            </a:r>
          </a:p>
        </p:txBody>
      </p:sp>
      <p:sp>
        <p:nvSpPr>
          <p:cNvPr id="10" name="Marcador de texto 13">
            <a:extLst>
              <a:ext uri="{FF2B5EF4-FFF2-40B4-BE49-F238E27FC236}">
                <a16:creationId xmlns:a16="http://schemas.microsoft.com/office/drawing/2014/main" id="{9E79EBB5-6B94-C65B-57BB-B6C49409FD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63097" y="2251710"/>
            <a:ext cx="2521744" cy="17486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s-MX"/>
              <a:t>Lorem ipsum dolor sit amet, consectetur edipiscing elit, sed do eiusmod tempor incididunt ut labore et dolore magna aliqua</a:t>
            </a:r>
          </a:p>
        </p:txBody>
      </p:sp>
      <p:sp>
        <p:nvSpPr>
          <p:cNvPr id="11" name="Marcador de texto 13">
            <a:extLst>
              <a:ext uri="{FF2B5EF4-FFF2-40B4-BE49-F238E27FC236}">
                <a16:creationId xmlns:a16="http://schemas.microsoft.com/office/drawing/2014/main" id="{DC51C920-4CC8-14E1-3746-F2578D74C8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69137" y="2251710"/>
            <a:ext cx="2521744" cy="17486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15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s-MX"/>
              <a:t>Lorem ipsum dolor sit amet, consectetur edipiscing elit, sed do eiusmod tempor incididunt ut labore et dolore magna aliqua</a:t>
            </a:r>
          </a:p>
        </p:txBody>
      </p:sp>
    </p:spTree>
    <p:extLst>
      <p:ext uri="{BB962C8B-B14F-4D97-AF65-F5344CB8AC3E}">
        <p14:creationId xmlns:p14="http://schemas.microsoft.com/office/powerpoint/2010/main" val="20912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69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291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9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centemas.cl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sv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567296" y="1475940"/>
            <a:ext cx="7886700" cy="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</a:rPr>
              <a:t>A 10 años del Sistema de Desarrollo Profesional Docente: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</a:rPr>
              <a:t>Segunda Jornada </a:t>
            </a:r>
            <a:r>
              <a:rPr lang="es-ES" sz="1800" kern="1200" dirty="0">
                <a:solidFill>
                  <a:srgbClr val="FFFFFF"/>
                </a:solidFill>
                <a:latin typeface="Verdana"/>
                <a:ea typeface="Verdana"/>
              </a:rPr>
              <a:t>Nacional </a:t>
            </a:r>
            <a:r>
              <a:rPr kumimoji="0" lang="es-ES" sz="18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/>
              </a:rPr>
              <a:t>de Reflexión Pedagógica</a:t>
            </a:r>
            <a:endParaRPr kumimoji="0" lang="es-ES" sz="18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1400953" y="2341948"/>
            <a:ext cx="6035718" cy="816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[nombre establecimiento]</a:t>
            </a: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419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14 de agosto 2026</a:t>
            </a:r>
            <a:endParaRPr lang="es-419" sz="1200" b="0" i="0" u="none" strike="noStrike" cap="none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3015146" y="1194083"/>
            <a:ext cx="2991000" cy="281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s-419" sz="1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CPEIP – MINEDUC</a:t>
            </a:r>
          </a:p>
        </p:txBody>
      </p:sp>
      <p:pic>
        <p:nvPicPr>
          <p:cNvPr id="103" name="Google Shape;1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7525" y="3217366"/>
            <a:ext cx="2991002" cy="13815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2B08C1-6985-A78A-6290-492CD5774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7;p31" title="Fondo PPT-1.png">
            <a:extLst>
              <a:ext uri="{FF2B5EF4-FFF2-40B4-BE49-F238E27FC236}">
                <a16:creationId xmlns:a16="http://schemas.microsoft.com/office/drawing/2014/main" id="{C5BCD602-61DF-7166-1359-615D5031451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EC52DDB8-0D30-DFBE-9838-7EF27B3107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6482" y="675737"/>
            <a:ext cx="7188854" cy="814104"/>
          </a:xfrm>
        </p:spPr>
        <p:txBody>
          <a:bodyPr>
            <a:normAutofit/>
          </a:bodyPr>
          <a:lstStyle/>
          <a:p>
            <a:r>
              <a:rPr lang="es-ES" sz="2100" b="1" dirty="0"/>
              <a:t>La Comunidad Docente</a:t>
            </a:r>
            <a:endParaRPr lang="es-CL" sz="21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97EC181B-E7C7-5D95-5F4C-E00053C921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277919"/>
              </p:ext>
            </p:extLst>
          </p:nvPr>
        </p:nvGraphicFramePr>
        <p:xfrm>
          <a:off x="3708052" y="1255613"/>
          <a:ext cx="4985216" cy="2943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>
            <a:extLst>
              <a:ext uri="{FF2B5EF4-FFF2-40B4-BE49-F238E27FC236}">
                <a16:creationId xmlns:a16="http://schemas.microsoft.com/office/drawing/2014/main" id="{7DD070BB-3791-3B6C-1E63-A54AF6F5C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87" y="1669138"/>
            <a:ext cx="2891276" cy="192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792CF99-72C4-79A4-F15C-3D0A12A97240}"/>
              </a:ext>
            </a:extLst>
          </p:cNvPr>
          <p:cNvSpPr txBox="1">
            <a:spLocks/>
          </p:cNvSpPr>
          <p:nvPr/>
        </p:nvSpPr>
        <p:spPr>
          <a:xfrm>
            <a:off x="645487" y="3776250"/>
            <a:ext cx="2745089" cy="422747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20000"/>
              </a:lnSpc>
              <a:spcBef>
                <a:spcPts val="750"/>
              </a:spcBef>
              <a:buClrTx/>
              <a:buNone/>
            </a:pPr>
            <a:r>
              <a:rPr lang="es-ES" sz="1200">
                <a:solidFill>
                  <a:srgbClr val="173277"/>
                </a:solidFill>
              </a:rPr>
              <a:t>[Se sugiere cambiar la imagen por una de su establecimiento]</a:t>
            </a:r>
          </a:p>
        </p:txBody>
      </p:sp>
    </p:spTree>
    <p:extLst>
      <p:ext uri="{BB962C8B-B14F-4D97-AF65-F5344CB8AC3E}">
        <p14:creationId xmlns:p14="http://schemas.microsoft.com/office/powerpoint/2010/main" val="3258843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6033B5-2C88-AAE2-D172-E8E3CDF7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7;p31" title="Fondo PPT-1.png">
            <a:extLst>
              <a:ext uri="{FF2B5EF4-FFF2-40B4-BE49-F238E27FC236}">
                <a16:creationId xmlns:a16="http://schemas.microsoft.com/office/drawing/2014/main" id="{60F373DF-0624-7F43-3E3E-49AB9E2C467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9A1AA51-86D8-02BB-E48F-B2BD94636438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6481" y="538051"/>
            <a:ext cx="7203262" cy="447092"/>
          </a:xfrm>
        </p:spPr>
        <p:txBody>
          <a:bodyPr>
            <a:normAutofit/>
          </a:bodyPr>
          <a:lstStyle/>
          <a:p>
            <a:r>
              <a:rPr lang="es-ES"/>
              <a:t>Portafolio de Competencias Pedagógicas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650339-5630-7629-D741-0A71CF214D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6481" y="3828525"/>
            <a:ext cx="8077631" cy="720218"/>
          </a:xfrm>
        </p:spPr>
        <p:txBody>
          <a:bodyPr lIns="68580" tIns="34290" rIns="68580" bIns="3429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s-ES" dirty="0">
                <a:latin typeface="Verdana"/>
                <a:ea typeface="Verdana"/>
              </a:rPr>
              <a:t>[agregar información desde Docente Más sobre los resultados del Portafolio disponibles en </a:t>
            </a:r>
            <a:r>
              <a:rPr lang="es-ES" dirty="0">
                <a:latin typeface="Verdana"/>
                <a:ea typeface="Verdana"/>
                <a:hlinkClick r:id="rId3"/>
              </a:rPr>
              <a:t>www.docentemas.cl</a:t>
            </a:r>
            <a:r>
              <a:rPr lang="es-ES" dirty="0">
                <a:latin typeface="Verdana"/>
                <a:ea typeface="Verdana"/>
              </a:rPr>
              <a:t>. Se sugiere, además, revisar manuales, rúbricas e informes de resultados (nacional, sostenedor y por establecimiento)]</a:t>
            </a: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460703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7;p31" title="Fondo PPT-1.png">
            <a:extLst>
              <a:ext uri="{FF2B5EF4-FFF2-40B4-BE49-F238E27FC236}">
                <a16:creationId xmlns:a16="http://schemas.microsoft.com/office/drawing/2014/main" id="{2D1D36CD-2B01-3D52-BD1C-07B67DC3E2B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FF7F2F62-C6B7-00FE-ADA8-A69859EA50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0651" y="727865"/>
            <a:ext cx="8142698" cy="814104"/>
          </a:xfrm>
        </p:spPr>
        <p:txBody>
          <a:bodyPr>
            <a:normAutofit/>
          </a:bodyPr>
          <a:lstStyle/>
          <a:p>
            <a:r>
              <a:rPr lang="es-ES" sz="1600" b="1" dirty="0"/>
              <a:t>Capacidades profesionales disponibles en nuestra comunidad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8BD4B31-3242-B14A-88C6-787B370D2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819803"/>
              </p:ext>
            </p:extLst>
          </p:nvPr>
        </p:nvGraphicFramePr>
        <p:xfrm>
          <a:off x="593581" y="1139931"/>
          <a:ext cx="7956838" cy="3275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E9E07756-67F5-1A88-20E4-40260BE91E15}"/>
              </a:ext>
            </a:extLst>
          </p:cNvPr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76" y="1468611"/>
            <a:ext cx="827444" cy="319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7789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75CC4F-3E76-23BD-708B-AC15EB8B9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7;p31" title="Fondo PPT-1.png">
            <a:extLst>
              <a:ext uri="{FF2B5EF4-FFF2-40B4-BE49-F238E27FC236}">
                <a16:creationId xmlns:a16="http://schemas.microsoft.com/office/drawing/2014/main" id="{C54561C5-036A-3C3A-2CE6-DF1460DE46C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CE8D33D5-04EC-F763-21C3-A698942F2869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3053" y="693101"/>
            <a:ext cx="8077894" cy="632425"/>
          </a:xfrm>
        </p:spPr>
        <p:txBody>
          <a:bodyPr lIns="68580" tIns="34290" rIns="68580" bIns="34290" anchor="t">
            <a:normAutofit/>
          </a:bodyPr>
          <a:lstStyle/>
          <a:p>
            <a:r>
              <a:rPr lang="es-ES" altLang="es-CL" dirty="0">
                <a:solidFill>
                  <a:srgbClr val="173277"/>
                </a:solidFill>
                <a:latin typeface="Verdana"/>
                <a:ea typeface="Verdana"/>
              </a:rPr>
              <a:t>Experiencias de Desarrollo Profesional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3DAA6718-E7FE-444D-B328-6B2F0EA347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76776" y="1325526"/>
            <a:ext cx="4134172" cy="3033823"/>
          </a:xfrm>
        </p:spPr>
        <p:txBody>
          <a:bodyPr lIns="68580" tIns="34290" rIns="68580" bIns="34290" anchor="t">
            <a:normAutofit/>
          </a:bodyPr>
          <a:lstStyle/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s-ES">
                <a:latin typeface="Verdana"/>
                <a:ea typeface="Verdana"/>
              </a:rPr>
              <a:t>[agregar acciones de desarrollo profesional </a:t>
            </a:r>
            <a:r>
              <a:rPr lang="es-ES" dirty="0">
                <a:latin typeface="Verdana"/>
                <a:ea typeface="Verdana"/>
              </a:rPr>
              <a:t>contempladas </a:t>
            </a:r>
            <a:r>
              <a:rPr lang="es-ES">
                <a:latin typeface="Verdana"/>
                <a:ea typeface="Verdana"/>
              </a:rPr>
              <a:t>en el </a:t>
            </a:r>
            <a:r>
              <a:rPr lang="es-ES" dirty="0">
                <a:latin typeface="Verdana"/>
                <a:ea typeface="Verdana"/>
              </a:rPr>
              <a:t>Plan Local de Formación vigente</a:t>
            </a:r>
            <a:r>
              <a:rPr lang="es-ES">
                <a:latin typeface="Verdana"/>
                <a:ea typeface="Verdana"/>
              </a:rPr>
              <a:t>]</a:t>
            </a:r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s-ES"/>
          </a:p>
          <a:p>
            <a:pPr marL="257175" indent="-257175"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es-ES" b="1"/>
          </a:p>
        </p:txBody>
      </p:sp>
      <p:pic>
        <p:nvPicPr>
          <p:cNvPr id="3" name="Imagen 2" descr="Un grupo de personas en un salón&#10;&#10;El contenido generado por IA puede ser incorrecto.">
            <a:extLst>
              <a:ext uri="{FF2B5EF4-FFF2-40B4-BE49-F238E27FC236}">
                <a16:creationId xmlns:a16="http://schemas.microsoft.com/office/drawing/2014/main" id="{16A6FDD4-43DD-CD5A-E715-CDB46E0F9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010" y="1536238"/>
            <a:ext cx="3284541" cy="218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724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1321A-0370-1806-D58D-9D03E5EB2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9;p25" title="Primer Fondo PPT-2 .png">
            <a:extLst>
              <a:ext uri="{FF2B5EF4-FFF2-40B4-BE49-F238E27FC236}">
                <a16:creationId xmlns:a16="http://schemas.microsoft.com/office/drawing/2014/main" id="{BCC35588-75B1-521F-B79C-D2139819C03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10297E20-A6AA-B390-1591-BE3D35F64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0428" y="2034691"/>
            <a:ext cx="6868821" cy="1304262"/>
          </a:xfrm>
          <a:prstGeom prst="rect">
            <a:avLst/>
          </a:prstGeom>
        </p:spPr>
        <p:txBody>
          <a:bodyPr lIns="68580" tIns="34290" rIns="68580" bIns="34290" rtlCol="0" anchor="t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b="1">
                <a:solidFill>
                  <a:schemeClr val="bg1"/>
                </a:solidFill>
                <a:latin typeface="Verdana"/>
                <a:ea typeface="Verdana"/>
              </a:rPr>
              <a:t>Momento N° 2: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>
                <a:solidFill>
                  <a:schemeClr val="bg1"/>
                </a:solidFill>
                <a:latin typeface="Verdana"/>
                <a:ea typeface="Verdana"/>
              </a:rPr>
              <a:t>“</a:t>
            </a: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Análisis </a:t>
            </a:r>
            <a:r>
              <a:rPr lang="es-ES">
                <a:solidFill>
                  <a:schemeClr val="bg1"/>
                </a:solidFill>
                <a:latin typeface="Verdana"/>
                <a:ea typeface="Verdana"/>
              </a:rPr>
              <a:t>de </a:t>
            </a: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fortalezas</a:t>
            </a:r>
            <a:r>
              <a:rPr lang="es-ES">
                <a:solidFill>
                  <a:schemeClr val="bg1"/>
                </a:solidFill>
                <a:latin typeface="Verdana"/>
                <a:ea typeface="Verdana"/>
              </a:rPr>
              <a:t> y necesidades de desarrollo profesional”</a:t>
            </a:r>
            <a:endParaRPr lang="es-ES" sz="3600">
              <a:solidFill>
                <a:schemeClr val="bg1"/>
              </a:solidFill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53B95E3-A09F-FB52-F41E-92BE5115C12C}"/>
              </a:ext>
            </a:extLst>
          </p:cNvPr>
          <p:cNvSpPr txBox="1">
            <a:spLocks/>
          </p:cNvSpPr>
          <p:nvPr/>
        </p:nvSpPr>
        <p:spPr>
          <a:xfrm>
            <a:off x="991279" y="1382560"/>
            <a:ext cx="6868821" cy="13042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lvl1pPr marL="457200" lvl="0" indent="-3429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bg1"/>
                </a:solidFill>
                <a:latin typeface="Verdana"/>
                <a:ea typeface="Verdana"/>
              </a:rPr>
              <a:t>Fase 2</a:t>
            </a:r>
            <a:endParaRPr lang="es-E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15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47;p31" title="Fondo PPT-1.png">
            <a:extLst>
              <a:ext uri="{FF2B5EF4-FFF2-40B4-BE49-F238E27FC236}">
                <a16:creationId xmlns:a16="http://schemas.microsoft.com/office/drawing/2014/main" id="{E593FFED-045D-746C-D692-BCA30FB75E1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4FF632C-2A0E-6D4E-1455-7650BC104F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559910"/>
              </p:ext>
            </p:extLst>
          </p:nvPr>
        </p:nvGraphicFramePr>
        <p:xfrm>
          <a:off x="613968" y="864537"/>
          <a:ext cx="7916064" cy="3414425"/>
        </p:xfrm>
        <a:graphic>
          <a:graphicData uri="http://schemas.openxmlformats.org/drawingml/2006/table">
            <a:tbl>
              <a:tblPr firstRow="1" firstCol="1" bandRow="1"/>
              <a:tblGrid>
                <a:gridCol w="1876984">
                  <a:extLst>
                    <a:ext uri="{9D8B030D-6E8A-4147-A177-3AD203B41FA5}">
                      <a16:colId xmlns:a16="http://schemas.microsoft.com/office/drawing/2014/main" val="3471098787"/>
                    </a:ext>
                  </a:extLst>
                </a:gridCol>
                <a:gridCol w="1970850">
                  <a:extLst>
                    <a:ext uri="{9D8B030D-6E8A-4147-A177-3AD203B41FA5}">
                      <a16:colId xmlns:a16="http://schemas.microsoft.com/office/drawing/2014/main" val="528486536"/>
                    </a:ext>
                  </a:extLst>
                </a:gridCol>
                <a:gridCol w="2036685">
                  <a:extLst>
                    <a:ext uri="{9D8B030D-6E8A-4147-A177-3AD203B41FA5}">
                      <a16:colId xmlns:a16="http://schemas.microsoft.com/office/drawing/2014/main" val="978345948"/>
                    </a:ext>
                  </a:extLst>
                </a:gridCol>
                <a:gridCol w="2031545">
                  <a:extLst>
                    <a:ext uri="{9D8B030D-6E8A-4147-A177-3AD203B41FA5}">
                      <a16:colId xmlns:a16="http://schemas.microsoft.com/office/drawing/2014/main" val="3699682568"/>
                    </a:ext>
                  </a:extLst>
                </a:gridCol>
              </a:tblGrid>
              <a:tr h="457565"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1050" b="1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Desafíos para la enseñanza y el aprendizaje</a:t>
                      </a:r>
                      <a:endParaRPr lang="es-CL" sz="10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801" marR="338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1050" b="1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¿Qué evidencias explican estos desafíos?</a:t>
                      </a:r>
                      <a:endParaRPr lang="es-CL" sz="10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801" marR="338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1050" b="1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¿Con qué capacidades docentes contamos?</a:t>
                      </a:r>
                      <a:endParaRPr lang="es-CL" sz="10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801" marR="338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1050" b="1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¿Qué necesidades de desarrollo profesional tenemos?</a:t>
                      </a:r>
                      <a:endParaRPr lang="es-CL" sz="105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3801" marR="3380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17039"/>
                  </a:ext>
                </a:extLst>
              </a:tr>
              <a:tr h="739215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endParaRPr lang="es-CL" sz="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5307883"/>
                  </a:ext>
                </a:extLst>
              </a:tr>
              <a:tr h="739215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846652"/>
                  </a:ext>
                </a:extLst>
              </a:tr>
              <a:tr h="739215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5383898"/>
                  </a:ext>
                </a:extLst>
              </a:tr>
              <a:tr h="739215"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endParaRPr lang="es-CL" sz="6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lnSpc>
                          <a:spcPct val="11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L" sz="6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33801" marR="338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85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027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BD569-10E2-05B5-2AC6-2EFC351B2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9;p25" title="Primer Fondo PPT-2 .png">
            <a:extLst>
              <a:ext uri="{FF2B5EF4-FFF2-40B4-BE49-F238E27FC236}">
                <a16:creationId xmlns:a16="http://schemas.microsoft.com/office/drawing/2014/main" id="{D9923C08-93EB-4D33-045D-CE1FB18894B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6CF8AD8F-38D5-A413-9C04-75886CB7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589" y="2197396"/>
            <a:ext cx="6868821" cy="1304262"/>
          </a:xfrm>
          <a:prstGeom prst="rect">
            <a:avLst/>
          </a:prstGeom>
        </p:spPr>
        <p:txBody>
          <a:bodyPr lIns="68580" tIns="34290" rIns="68580" bIns="34290" rtlCol="0" anchor="t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b="1" dirty="0">
                <a:solidFill>
                  <a:schemeClr val="bg1"/>
                </a:solidFill>
                <a:latin typeface="Verdana"/>
                <a:ea typeface="Verdana"/>
              </a:rPr>
              <a:t>Momento N°3: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“Priorización de necesidades de desarrollo profesional”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B8C0FC9E-F98B-C614-8325-013E0EDCF3F6}"/>
              </a:ext>
            </a:extLst>
          </p:cNvPr>
          <p:cNvSpPr txBox="1">
            <a:spLocks/>
          </p:cNvSpPr>
          <p:nvPr/>
        </p:nvSpPr>
        <p:spPr>
          <a:xfrm>
            <a:off x="1024082" y="1467293"/>
            <a:ext cx="6868821" cy="13042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lvl1pPr marL="457200" lvl="0" indent="-3429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bg1"/>
                </a:solidFill>
                <a:latin typeface="Verdana"/>
                <a:ea typeface="Verdana"/>
              </a:rPr>
              <a:t>Fase 2</a:t>
            </a:r>
            <a:endParaRPr lang="es-E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074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7;p31" title="Fondo PPT-1.png">
            <a:extLst>
              <a:ext uri="{FF2B5EF4-FFF2-40B4-BE49-F238E27FC236}">
                <a16:creationId xmlns:a16="http://schemas.microsoft.com/office/drawing/2014/main" id="{2FFB4427-7E2B-9113-6DBF-884F841B590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FF2B610-8E74-AFFF-B445-3688A0E95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43203"/>
              </p:ext>
            </p:extLst>
          </p:nvPr>
        </p:nvGraphicFramePr>
        <p:xfrm>
          <a:off x="618948" y="802355"/>
          <a:ext cx="7750160" cy="3415224"/>
        </p:xfrm>
        <a:graphic>
          <a:graphicData uri="http://schemas.openxmlformats.org/drawingml/2006/table">
            <a:tbl>
              <a:tblPr firstRow="1" firstCol="1" bandRow="1"/>
              <a:tblGrid>
                <a:gridCol w="1937540">
                  <a:extLst>
                    <a:ext uri="{9D8B030D-6E8A-4147-A177-3AD203B41FA5}">
                      <a16:colId xmlns:a16="http://schemas.microsoft.com/office/drawing/2014/main" val="3391870394"/>
                    </a:ext>
                  </a:extLst>
                </a:gridCol>
                <a:gridCol w="1937540">
                  <a:extLst>
                    <a:ext uri="{9D8B030D-6E8A-4147-A177-3AD203B41FA5}">
                      <a16:colId xmlns:a16="http://schemas.microsoft.com/office/drawing/2014/main" val="1794745902"/>
                    </a:ext>
                  </a:extLst>
                </a:gridCol>
                <a:gridCol w="1937540">
                  <a:extLst>
                    <a:ext uri="{9D8B030D-6E8A-4147-A177-3AD203B41FA5}">
                      <a16:colId xmlns:a16="http://schemas.microsoft.com/office/drawing/2014/main" val="2021609541"/>
                    </a:ext>
                  </a:extLst>
                </a:gridCol>
                <a:gridCol w="1937540">
                  <a:extLst>
                    <a:ext uri="{9D8B030D-6E8A-4147-A177-3AD203B41FA5}">
                      <a16:colId xmlns:a16="http://schemas.microsoft.com/office/drawing/2014/main" val="2480396254"/>
                    </a:ext>
                  </a:extLst>
                </a:gridCol>
              </a:tblGrid>
              <a:tr h="56920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9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¿Qué necesidades de desarrollo profesional tenemos?</a:t>
                      </a:r>
                      <a:endParaRPr lang="es-C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50974" marR="509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9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¿Qué impacto tiene en el aprendizaje?</a:t>
                      </a:r>
                      <a:endParaRPr lang="es-C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50974" marR="509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9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Según la evidencia presentada, ¿qué tan pertinente es abordar esta necesidad?</a:t>
                      </a:r>
                      <a:endParaRPr lang="es-C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50974" marR="509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9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¿Qué se requiere para abordar esta necesidad?</a:t>
                      </a:r>
                      <a:endParaRPr lang="es-C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50974" marR="5097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976039"/>
                  </a:ext>
                </a:extLst>
              </a:tr>
              <a:tr h="711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996045"/>
                  </a:ext>
                </a:extLst>
              </a:tr>
              <a:tr h="711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8805482"/>
                  </a:ext>
                </a:extLst>
              </a:tr>
              <a:tr h="711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85735"/>
                  </a:ext>
                </a:extLst>
              </a:tr>
              <a:tr h="711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sz="9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>
                        <a:buNone/>
                      </a:pPr>
                      <a:r>
                        <a:rPr lang="es-CL" sz="9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0974" marR="5097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1970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429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8C742-22A3-58E3-78E4-25314AB67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9;p25" title="Primer Fondo PPT-2 .png">
            <a:extLst>
              <a:ext uri="{FF2B5EF4-FFF2-40B4-BE49-F238E27FC236}">
                <a16:creationId xmlns:a16="http://schemas.microsoft.com/office/drawing/2014/main" id="{1338AEE9-0A50-BFDC-293B-0C60B65063A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F5B4642D-85B1-F467-1C9F-04028DD34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589" y="2197396"/>
            <a:ext cx="6868821" cy="1304262"/>
          </a:xfrm>
          <a:prstGeom prst="rect">
            <a:avLst/>
          </a:prstGeom>
        </p:spPr>
        <p:txBody>
          <a:bodyPr lIns="68580" tIns="34290" rIns="68580" bIns="34290" rtlCol="0" anchor="t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b="1" dirty="0">
                <a:solidFill>
                  <a:schemeClr val="bg1"/>
                </a:solidFill>
                <a:latin typeface="Verdana"/>
                <a:ea typeface="Verdana"/>
              </a:rPr>
              <a:t>Momento N°1: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“Definición de objetivos de desarrollo profesional”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8E93B4C-9D4F-A72B-04B0-76FF4187A8BE}"/>
              </a:ext>
            </a:extLst>
          </p:cNvPr>
          <p:cNvSpPr txBox="1">
            <a:spLocks/>
          </p:cNvSpPr>
          <p:nvPr/>
        </p:nvSpPr>
        <p:spPr>
          <a:xfrm>
            <a:off x="1024082" y="1467293"/>
            <a:ext cx="6868821" cy="13042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lvl1pPr marL="457200" lvl="0" indent="-3429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bg1"/>
                </a:solidFill>
                <a:latin typeface="Verdana"/>
                <a:ea typeface="Verdana"/>
              </a:rPr>
              <a:t>Fase 3</a:t>
            </a:r>
            <a:endParaRPr lang="es-E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840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7BAE2-C8D0-04DC-7DAD-C465946CD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7;p31" title="Fondo PPT-1.png">
            <a:extLst>
              <a:ext uri="{FF2B5EF4-FFF2-40B4-BE49-F238E27FC236}">
                <a16:creationId xmlns:a16="http://schemas.microsoft.com/office/drawing/2014/main" id="{9FA3975A-144A-8E5D-EF56-76AD3502663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BADCD19-121D-B85A-9F4A-D2343D9912DA}"/>
              </a:ext>
            </a:extLst>
          </p:cNvPr>
          <p:cNvSpPr txBox="1"/>
          <p:nvPr/>
        </p:nvSpPr>
        <p:spPr>
          <a:xfrm>
            <a:off x="958702" y="1296436"/>
            <a:ext cx="7013946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s-ES" sz="2100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¿Qué </a:t>
            </a:r>
            <a:r>
              <a:rPr lang="es-ES" sz="2100" b="1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 de desarrollo profesional </a:t>
            </a:r>
            <a:r>
              <a:rPr lang="es-ES" sz="2100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nos proponemos para responder a las necesidades priorizadas? </a:t>
            </a:r>
          </a:p>
          <a:p>
            <a:pPr marL="342900" indent="-342900" algn="ctr">
              <a:buClr>
                <a:srgbClr val="002060"/>
              </a:buClr>
              <a:buFont typeface="Wingdings" panose="05000000000000000000" pitchFamily="2" charset="2"/>
              <a:buChar char="ü"/>
            </a:pPr>
            <a:endParaRPr lang="es-ES" sz="2100" kern="1200" dirty="0">
              <a:solidFill>
                <a:srgbClr val="1B43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ctr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es-ES" sz="2100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¿Qué </a:t>
            </a:r>
            <a:r>
              <a:rPr lang="es-ES" sz="2100" b="1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cambios </a:t>
            </a:r>
            <a:r>
              <a:rPr lang="es-ES" sz="2100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esperamos observar en las </a:t>
            </a:r>
            <a:r>
              <a:rPr lang="es-ES" sz="2100" b="1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prácticas de enseñanza </a:t>
            </a:r>
            <a:r>
              <a:rPr lang="es-ES" sz="2100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y en el </a:t>
            </a:r>
            <a:r>
              <a:rPr lang="es-ES" sz="2100" b="1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aprendizaje</a:t>
            </a:r>
            <a:r>
              <a:rPr lang="es-ES" sz="2100" kern="1200" dirty="0">
                <a:solidFill>
                  <a:srgbClr val="1B438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nuestros estudiantes?</a:t>
            </a:r>
            <a:endParaRPr lang="es-CL" sz="2100" kern="1200" dirty="0">
              <a:solidFill>
                <a:srgbClr val="1B438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46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11B5B374-B666-3834-8ADD-16480D0D4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>
            <a:extLst>
              <a:ext uri="{FF2B5EF4-FFF2-40B4-BE49-F238E27FC236}">
                <a16:creationId xmlns:a16="http://schemas.microsoft.com/office/drawing/2014/main" id="{4467C293-BF6B-B415-F5DF-50464694D63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7">
            <a:extLst>
              <a:ext uri="{FF2B5EF4-FFF2-40B4-BE49-F238E27FC236}">
                <a16:creationId xmlns:a16="http://schemas.microsoft.com/office/drawing/2014/main" id="{9761FF2E-0BA3-7B1F-5DCB-465233EF31EF}"/>
              </a:ext>
            </a:extLst>
          </p:cNvPr>
          <p:cNvSpPr txBox="1"/>
          <p:nvPr/>
        </p:nvSpPr>
        <p:spPr>
          <a:xfrm>
            <a:off x="829339" y="1638338"/>
            <a:ext cx="7485321" cy="2600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/>
            <a:r>
              <a:rPr lang="es-ES" sz="1800" dirty="0">
                <a:solidFill>
                  <a:srgbClr val="2E3192"/>
                </a:solidFill>
                <a:latin typeface="Verdana"/>
                <a:ea typeface="Verdana"/>
              </a:rPr>
              <a:t>Generar una instancia de </a:t>
            </a:r>
            <a:r>
              <a:rPr lang="es-ES" sz="1800" b="1" dirty="0">
                <a:solidFill>
                  <a:srgbClr val="2E3192"/>
                </a:solidFill>
                <a:latin typeface="Verdana"/>
                <a:ea typeface="Verdana"/>
              </a:rPr>
              <a:t>reflexión profesional </a:t>
            </a:r>
            <a:r>
              <a:rPr lang="es-ES" sz="1800" dirty="0">
                <a:solidFill>
                  <a:srgbClr val="2E3192"/>
                </a:solidFill>
                <a:latin typeface="Verdana"/>
                <a:ea typeface="Verdana"/>
              </a:rPr>
              <a:t>para que docentes y equipos directivos analicen evidencias sobre la enseñanza y el aprendizaje, identifiquen fortalezas y necesidades de desarrollo profesional, y proyecten acuerdos que contribuyan al fortalecimiento del </a:t>
            </a:r>
            <a:r>
              <a:rPr lang="es-ES" sz="1800" b="1" dirty="0">
                <a:solidFill>
                  <a:srgbClr val="2E3192"/>
                </a:solidFill>
                <a:latin typeface="Verdana"/>
                <a:ea typeface="Verdana"/>
              </a:rPr>
              <a:t>Plan Local de Formación para el Desarrollo Profesional Docente</a:t>
            </a:r>
            <a:r>
              <a:rPr lang="es-ES" sz="1800" dirty="0">
                <a:solidFill>
                  <a:srgbClr val="2E3192"/>
                </a:solidFill>
                <a:latin typeface="Verdana"/>
                <a:ea typeface="Verdana"/>
              </a:rPr>
              <a:t>.</a:t>
            </a:r>
            <a:endParaRPr lang="es-CL" sz="1800" dirty="0">
              <a:solidFill>
                <a:srgbClr val="2E3192"/>
              </a:solidFill>
              <a:latin typeface="Verdana"/>
              <a:ea typeface="Verdana"/>
            </a:endParaRPr>
          </a:p>
        </p:txBody>
      </p:sp>
      <p:sp>
        <p:nvSpPr>
          <p:cNvPr id="118" name="Google Shape;118;p27">
            <a:extLst>
              <a:ext uri="{FF2B5EF4-FFF2-40B4-BE49-F238E27FC236}">
                <a16:creationId xmlns:a16="http://schemas.microsoft.com/office/drawing/2014/main" id="{8DE25F3F-DAF7-2C73-C9F2-C6AC4F57B237}"/>
              </a:ext>
            </a:extLst>
          </p:cNvPr>
          <p:cNvSpPr txBox="1"/>
          <p:nvPr/>
        </p:nvSpPr>
        <p:spPr>
          <a:xfrm>
            <a:off x="575311" y="758125"/>
            <a:ext cx="7834398" cy="1078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000" b="1" i="0" u="none" strike="noStrike" cap="none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Objetivo de la Jornada</a:t>
            </a:r>
            <a:endParaRPr sz="900" b="0" i="0" u="none" strike="noStrike" cap="none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5821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B5748-B66F-F046-06D3-272E2755A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9;p25" title="Primer Fondo PPT-2 .png">
            <a:extLst>
              <a:ext uri="{FF2B5EF4-FFF2-40B4-BE49-F238E27FC236}">
                <a16:creationId xmlns:a16="http://schemas.microsoft.com/office/drawing/2014/main" id="{60E2F900-E10F-0423-180F-44E055007EF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D00F2D0B-7118-253F-002A-BC3FD632C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589" y="2197396"/>
            <a:ext cx="6868821" cy="1304262"/>
          </a:xfrm>
          <a:prstGeom prst="rect">
            <a:avLst/>
          </a:prstGeom>
        </p:spPr>
        <p:txBody>
          <a:bodyPr lIns="68580" tIns="34290" rIns="68580" bIns="34290" rtlCol="0" anchor="t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b="1" dirty="0">
                <a:solidFill>
                  <a:schemeClr val="bg1"/>
                </a:solidFill>
                <a:latin typeface="Verdana"/>
                <a:ea typeface="Verdana"/>
              </a:rPr>
              <a:t>Momento N°2: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“Diseño preliminar de estrategias y acciones”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6BFBC38E-A2AA-B347-8CFF-14595ADCFAC7}"/>
              </a:ext>
            </a:extLst>
          </p:cNvPr>
          <p:cNvSpPr txBox="1">
            <a:spLocks/>
          </p:cNvSpPr>
          <p:nvPr/>
        </p:nvSpPr>
        <p:spPr>
          <a:xfrm>
            <a:off x="1024082" y="1467293"/>
            <a:ext cx="6868821" cy="6450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lvl1pPr marL="457200" lvl="0" indent="-3429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bg1"/>
                </a:solidFill>
                <a:latin typeface="Verdana"/>
                <a:ea typeface="Verdana"/>
              </a:rPr>
              <a:t>Fase 3</a:t>
            </a:r>
            <a:endParaRPr lang="es-E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89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49A81-7DF9-02BF-496E-24F968A94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7;p31" title="Fondo PPT-1.png">
            <a:extLst>
              <a:ext uri="{FF2B5EF4-FFF2-40B4-BE49-F238E27FC236}">
                <a16:creationId xmlns:a16="http://schemas.microsoft.com/office/drawing/2014/main" id="{D589D3B8-C66B-0B55-8C8B-1E7D4F2BEB6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4B7CD85-16D6-F6AE-E534-6C102B0032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465260"/>
              </p:ext>
            </p:extLst>
          </p:nvPr>
        </p:nvGraphicFramePr>
        <p:xfrm>
          <a:off x="796000" y="569823"/>
          <a:ext cx="7552000" cy="4003853"/>
        </p:xfrm>
        <a:graphic>
          <a:graphicData uri="http://schemas.openxmlformats.org/drawingml/2006/table">
            <a:tbl>
              <a:tblPr firstRow="1" firstCol="1" bandRow="1"/>
              <a:tblGrid>
                <a:gridCol w="1510400">
                  <a:extLst>
                    <a:ext uri="{9D8B030D-6E8A-4147-A177-3AD203B41FA5}">
                      <a16:colId xmlns:a16="http://schemas.microsoft.com/office/drawing/2014/main" val="4078303975"/>
                    </a:ext>
                  </a:extLst>
                </a:gridCol>
                <a:gridCol w="1510400">
                  <a:extLst>
                    <a:ext uri="{9D8B030D-6E8A-4147-A177-3AD203B41FA5}">
                      <a16:colId xmlns:a16="http://schemas.microsoft.com/office/drawing/2014/main" val="1324212703"/>
                    </a:ext>
                  </a:extLst>
                </a:gridCol>
                <a:gridCol w="1510400">
                  <a:extLst>
                    <a:ext uri="{9D8B030D-6E8A-4147-A177-3AD203B41FA5}">
                      <a16:colId xmlns:a16="http://schemas.microsoft.com/office/drawing/2014/main" val="2319368385"/>
                    </a:ext>
                  </a:extLst>
                </a:gridCol>
                <a:gridCol w="1510400">
                  <a:extLst>
                    <a:ext uri="{9D8B030D-6E8A-4147-A177-3AD203B41FA5}">
                      <a16:colId xmlns:a16="http://schemas.microsoft.com/office/drawing/2014/main" val="976909964"/>
                    </a:ext>
                  </a:extLst>
                </a:gridCol>
                <a:gridCol w="1510400">
                  <a:extLst>
                    <a:ext uri="{9D8B030D-6E8A-4147-A177-3AD203B41FA5}">
                      <a16:colId xmlns:a16="http://schemas.microsoft.com/office/drawing/2014/main" val="4102802027"/>
                    </a:ext>
                  </a:extLst>
                </a:gridCol>
              </a:tblGrid>
              <a:tr h="6431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ES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Objetivos de Desarrollo Profesional Docente</a:t>
                      </a:r>
                      <a:endParaRPr lang="es-C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ES" sz="10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Estrategias de Desarrollo Profesional</a:t>
                      </a:r>
                      <a:endParaRPr lang="es-CL" sz="1000" b="1" kern="1200" dirty="0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ES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Posibles acciones por implementar</a:t>
                      </a:r>
                      <a:endParaRPr lang="es-C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ES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Responsables</a:t>
                      </a:r>
                      <a:endParaRPr lang="es-CL" sz="9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ES" sz="10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Apoyos requeridos</a:t>
                      </a:r>
                      <a:endParaRPr lang="es-CL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734052"/>
                  </a:ext>
                </a:extLst>
              </a:tr>
              <a:tr h="786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016072"/>
                  </a:ext>
                </a:extLst>
              </a:tr>
              <a:tr h="786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2987287"/>
                  </a:ext>
                </a:extLst>
              </a:tr>
              <a:tr h="8028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15962"/>
                  </a:ext>
                </a:extLst>
              </a:tr>
              <a:tr h="786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737235" algn="l"/>
                        </a:tabLst>
                      </a:pPr>
                      <a:r>
                        <a:rPr lang="es-CL" sz="500" b="1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s-CL" sz="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33481" marR="334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707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31339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A5E52-7476-6CF3-571C-67238CD9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9;p25" title="Primer Fondo PPT-2 .png">
            <a:extLst>
              <a:ext uri="{FF2B5EF4-FFF2-40B4-BE49-F238E27FC236}">
                <a16:creationId xmlns:a16="http://schemas.microsoft.com/office/drawing/2014/main" id="{AF22C464-4AB3-70F3-DA97-2952462FD99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35948DAA-F913-E051-9D2E-D1C7EE01B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589" y="2197396"/>
            <a:ext cx="6868821" cy="1304262"/>
          </a:xfrm>
          <a:prstGeom prst="rect">
            <a:avLst/>
          </a:prstGeom>
        </p:spPr>
        <p:txBody>
          <a:bodyPr lIns="68580" tIns="34290" rIns="68580" bIns="34290" rtlCol="0" anchor="t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b="1" dirty="0">
                <a:solidFill>
                  <a:schemeClr val="bg1"/>
                </a:solidFill>
                <a:latin typeface="Verdana"/>
                <a:ea typeface="Verdana"/>
              </a:rPr>
              <a:t>Momento N°3: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“Proyección y compromisos institucionales”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3C8D930-798E-8A2F-8DCE-6654B3399E08}"/>
              </a:ext>
            </a:extLst>
          </p:cNvPr>
          <p:cNvSpPr txBox="1">
            <a:spLocks/>
          </p:cNvSpPr>
          <p:nvPr/>
        </p:nvSpPr>
        <p:spPr>
          <a:xfrm>
            <a:off x="1024082" y="1467293"/>
            <a:ext cx="6868821" cy="64504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lvl1pPr marL="457200" lvl="0" indent="-3429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bg1"/>
                </a:solidFill>
                <a:latin typeface="Verdana"/>
                <a:ea typeface="Verdana"/>
              </a:rPr>
              <a:t>Fase 3</a:t>
            </a:r>
            <a:endParaRPr lang="es-E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211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AF437D-E548-A2DA-764F-4BA59AA02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47;p31" title="Fondo PPT-1.png">
            <a:extLst>
              <a:ext uri="{FF2B5EF4-FFF2-40B4-BE49-F238E27FC236}">
                <a16:creationId xmlns:a16="http://schemas.microsoft.com/office/drawing/2014/main" id="{D62D82E6-8C34-2E6C-06A6-BC8E2EC420A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5E8CBD82-9E4D-9A2B-60F1-CF799A140E5C}"/>
              </a:ext>
            </a:extLst>
          </p:cNvPr>
          <p:cNvSpPr txBox="1">
            <a:spLocks/>
          </p:cNvSpPr>
          <p:nvPr/>
        </p:nvSpPr>
        <p:spPr>
          <a:xfrm>
            <a:off x="645184" y="691601"/>
            <a:ext cx="5793376" cy="589111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10000"/>
          </a:bodyPr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ClrTx/>
              <a:buNone/>
            </a:pPr>
            <a:r>
              <a:rPr lang="es-ES" sz="1800" b="1" dirty="0">
                <a:solidFill>
                  <a:schemeClr val="tx1"/>
                </a:solidFill>
                <a:latin typeface="Verdana"/>
                <a:ea typeface="Verdana"/>
              </a:rPr>
              <a:t>Acuerdos para nuestro Plan Local de Formación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84EA3AD-44AE-A457-511E-9BCA0D53C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710262"/>
              </p:ext>
            </p:extLst>
          </p:nvPr>
        </p:nvGraphicFramePr>
        <p:xfrm>
          <a:off x="911432" y="1263816"/>
          <a:ext cx="7172696" cy="3188083"/>
        </p:xfrm>
        <a:graphic>
          <a:graphicData uri="http://schemas.openxmlformats.org/drawingml/2006/table">
            <a:tbl>
              <a:tblPr firstRow="1" firstCol="1" bandRow="1"/>
              <a:tblGrid>
                <a:gridCol w="2057772">
                  <a:extLst>
                    <a:ext uri="{9D8B030D-6E8A-4147-A177-3AD203B41FA5}">
                      <a16:colId xmlns:a16="http://schemas.microsoft.com/office/drawing/2014/main" val="921101260"/>
                    </a:ext>
                  </a:extLst>
                </a:gridCol>
                <a:gridCol w="5114924">
                  <a:extLst>
                    <a:ext uri="{9D8B030D-6E8A-4147-A177-3AD203B41FA5}">
                      <a16:colId xmlns:a16="http://schemas.microsoft.com/office/drawing/2014/main" val="3889906277"/>
                    </a:ext>
                  </a:extLst>
                </a:gridCol>
              </a:tblGrid>
              <a:tr h="149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Aspectos</a:t>
                      </a:r>
                      <a:endParaRPr lang="es-CL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Síntesis de acuerdos</a:t>
                      </a:r>
                      <a:endParaRPr lang="es-CL" sz="1000" dirty="0">
                        <a:solidFill>
                          <a:schemeClr val="bg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266701"/>
                  </a:ext>
                </a:extLst>
              </a:tr>
              <a:tr h="934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Necesidades de desarrollo profesional priorizadas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006624"/>
                  </a:ext>
                </a:extLst>
              </a:tr>
              <a:tr h="9344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Capacidades profesionales e institucionales disponibles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CL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6278829"/>
                  </a:ext>
                </a:extLst>
              </a:tr>
              <a:tr h="9837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s-ES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Acciones formativas y de acompañamiento entre pares acordadas</a:t>
                      </a:r>
                      <a:endParaRPr lang="es-CL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 anchor="ctr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buNone/>
                      </a:pPr>
                      <a:r>
                        <a:rPr lang="es-CL" sz="7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s-CL" sz="700" dirty="0">
                        <a:solidFill>
                          <a:schemeClr val="tx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491" marR="3649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3817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0506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51BBD5-A0FB-089E-0700-10B133EB3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7;p31" title="Fondo PPT-1.png">
            <a:extLst>
              <a:ext uri="{FF2B5EF4-FFF2-40B4-BE49-F238E27FC236}">
                <a16:creationId xmlns:a16="http://schemas.microsoft.com/office/drawing/2014/main" id="{7D8051A3-F16C-4353-FE80-DE973AB7FA2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F0101183-B0F2-4C8B-77EF-C6B1C0162E9E}"/>
              </a:ext>
            </a:extLst>
          </p:cNvPr>
          <p:cNvSpPr txBox="1">
            <a:spLocks/>
          </p:cNvSpPr>
          <p:nvPr/>
        </p:nvSpPr>
        <p:spPr>
          <a:xfrm>
            <a:off x="536481" y="844557"/>
            <a:ext cx="8223376" cy="447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 i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144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3716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28800" indent="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  <a:buClrTx/>
            </a:pPr>
            <a:r>
              <a:rPr lang="es-ES" sz="2400" dirty="0">
                <a:solidFill>
                  <a:srgbClr val="1B4389"/>
                </a:solidFill>
              </a:rPr>
              <a:t>Reflexiones finales</a:t>
            </a:r>
            <a:endParaRPr lang="es-CL" sz="2400" dirty="0">
              <a:solidFill>
                <a:srgbClr val="1B4389"/>
              </a:solidFill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9E02CBB-9A3D-06A2-A760-EBA2BCFA1C55}"/>
              </a:ext>
            </a:extLst>
          </p:cNvPr>
          <p:cNvSpPr txBox="1"/>
          <p:nvPr/>
        </p:nvSpPr>
        <p:spPr>
          <a:xfrm>
            <a:off x="1584960" y="2136206"/>
            <a:ext cx="6750148" cy="1327736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algn="r" defTabSz="685800"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s-ES" sz="1800" b="1" kern="1200" dirty="0">
                <a:solidFill>
                  <a:srgbClr val="1B4389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reflexión pedagógica cobra sentido cuando se transforma en acuerdos y acciones que fortalecen el desarrollo profesional docente y mejoran las oportunidades de aprendizaje de todas las niñas, niños </a:t>
            </a:r>
            <a:r>
              <a:rPr lang="es-ES" sz="1800" b="1" kern="1200">
                <a:solidFill>
                  <a:srgbClr val="1B4389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 jóvenes.</a:t>
            </a:r>
            <a:endParaRPr lang="es-CL" sz="1800" b="1" kern="1200" dirty="0">
              <a:solidFill>
                <a:srgbClr val="1B4389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813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2" title="Cierre PP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45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8;p27">
            <a:extLst>
              <a:ext uri="{FF2B5EF4-FFF2-40B4-BE49-F238E27FC236}">
                <a16:creationId xmlns:a16="http://schemas.microsoft.com/office/drawing/2014/main" id="{B52F17BF-B7B4-2015-6C77-3C768FF45EAE}"/>
              </a:ext>
            </a:extLst>
          </p:cNvPr>
          <p:cNvSpPr txBox="1"/>
          <p:nvPr/>
        </p:nvSpPr>
        <p:spPr>
          <a:xfrm>
            <a:off x="537089" y="1478787"/>
            <a:ext cx="2398991" cy="2180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400" b="1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Reflexión sobre el Desarrollo Profesional Docente</a:t>
            </a:r>
            <a:endParaRPr sz="1000" b="0" i="0" u="none" strike="noStrike" cap="none" dirty="0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9DCFF-F9F0-DD11-F6C7-3D622572FF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2660" y="829356"/>
            <a:ext cx="5038725" cy="34793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>
          <a:extLst>
            <a:ext uri="{FF2B5EF4-FFF2-40B4-BE49-F238E27FC236}">
              <a16:creationId xmlns:a16="http://schemas.microsoft.com/office/drawing/2014/main" id="{EDB90BD8-414A-285E-2825-2E1F811DF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31" title="Fondo PPT-1.png">
            <a:extLst>
              <a:ext uri="{FF2B5EF4-FFF2-40B4-BE49-F238E27FC236}">
                <a16:creationId xmlns:a16="http://schemas.microsoft.com/office/drawing/2014/main" id="{18A7EFAE-1032-95DE-8C4B-EBD852321FA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Marcador de texto 1">
            <a:extLst>
              <a:ext uri="{FF2B5EF4-FFF2-40B4-BE49-F238E27FC236}">
                <a16:creationId xmlns:a16="http://schemas.microsoft.com/office/drawing/2014/main" id="{E5330940-195E-B6D0-1182-7B8BF865E1DD}"/>
              </a:ext>
            </a:extLst>
          </p:cNvPr>
          <p:cNvSpPr txBox="1">
            <a:spLocks/>
          </p:cNvSpPr>
          <p:nvPr/>
        </p:nvSpPr>
        <p:spPr>
          <a:xfrm>
            <a:off x="536482" y="585552"/>
            <a:ext cx="7551351" cy="562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/>
            <a:r>
              <a:rPr lang="es-ES" sz="2000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 de Desarrollo Profesional Docente (SDPD) </a:t>
            </a:r>
          </a:p>
        </p:txBody>
      </p:sp>
      <p:sp>
        <p:nvSpPr>
          <p:cNvPr id="161" name="Marcador de texto 2">
            <a:extLst>
              <a:ext uri="{FF2B5EF4-FFF2-40B4-BE49-F238E27FC236}">
                <a16:creationId xmlns:a16="http://schemas.microsoft.com/office/drawing/2014/main" id="{36ACC211-7E2B-1103-ED2F-35B6A124ADB5}"/>
              </a:ext>
            </a:extLst>
          </p:cNvPr>
          <p:cNvSpPr txBox="1">
            <a:spLocks/>
          </p:cNvSpPr>
          <p:nvPr/>
        </p:nvSpPr>
        <p:spPr>
          <a:xfrm>
            <a:off x="536482" y="1205430"/>
            <a:ext cx="7988216" cy="157094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 </a:t>
            </a:r>
            <a:r>
              <a:rPr lang="es-E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Desarrollo Profesional Docente </a:t>
            </a:r>
            <a:r>
              <a:rPr lang="es-ES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 un proceso continuo de aprendizaje y desarrollo de capacidades que acompaña toda la trayectoria profesional de las comunidades docentes.</a:t>
            </a:r>
            <a:endParaRPr lang="es-CL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5" name="Rectángulo: esquinas redondeadas 164">
            <a:extLst>
              <a:ext uri="{FF2B5EF4-FFF2-40B4-BE49-F238E27FC236}">
                <a16:creationId xmlns:a16="http://schemas.microsoft.com/office/drawing/2014/main" id="{A374467B-E6BD-59D5-3534-C1DE34072038}"/>
              </a:ext>
            </a:extLst>
          </p:cNvPr>
          <p:cNvSpPr/>
          <p:nvPr/>
        </p:nvSpPr>
        <p:spPr>
          <a:xfrm>
            <a:off x="3884801" y="2232549"/>
            <a:ext cx="1813560" cy="678401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>
                <a:latin typeface="Verdana" panose="020B0604030504040204" pitchFamily="34" charset="0"/>
                <a:ea typeface="Verdana" panose="020B0604030504040204" pitchFamily="34" charset="0"/>
              </a:rPr>
              <a:t>Sistema de Reconocimiento y Promoción del DPD</a:t>
            </a:r>
            <a:endParaRPr lang="es-CL" sz="11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6" name="Rectángulo: esquinas redondeadas 165">
            <a:extLst>
              <a:ext uri="{FF2B5EF4-FFF2-40B4-BE49-F238E27FC236}">
                <a16:creationId xmlns:a16="http://schemas.microsoft.com/office/drawing/2014/main" id="{391AAA53-12D6-9D82-350B-6DA5E39D0CCE}"/>
              </a:ext>
            </a:extLst>
          </p:cNvPr>
          <p:cNvSpPr/>
          <p:nvPr/>
        </p:nvSpPr>
        <p:spPr>
          <a:xfrm>
            <a:off x="6516306" y="2232548"/>
            <a:ext cx="1813560" cy="67840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b="1">
                <a:latin typeface="Verdana" panose="020B0604030504040204" pitchFamily="34" charset="0"/>
                <a:ea typeface="Verdana" panose="020B0604030504040204" pitchFamily="34" charset="0"/>
              </a:rPr>
              <a:t>Sistema de Apoyo Formativo</a:t>
            </a:r>
            <a:endParaRPr lang="es-CL" sz="1100" b="1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5029BB73-6AD1-00A9-0073-6BE97618FD41}"/>
              </a:ext>
            </a:extLst>
          </p:cNvPr>
          <p:cNvSpPr txBox="1"/>
          <p:nvPr/>
        </p:nvSpPr>
        <p:spPr>
          <a:xfrm>
            <a:off x="3638692" y="3071439"/>
            <a:ext cx="23057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Permite la progresión en la </a:t>
            </a:r>
            <a:r>
              <a:rPr lang="es-ES" sz="1000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Carrera Docente </a:t>
            </a:r>
            <a:r>
              <a:rPr lang="es-ES" sz="100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considerando un </a:t>
            </a:r>
            <a:r>
              <a:rPr lang="es-ES" sz="1000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proceso evaluativo integral </a:t>
            </a:r>
            <a:r>
              <a:rPr lang="es-ES" sz="100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 reconoce la experiencia y las competencias disciplinares y pedagógicas en las distintas etapas del ejercicio profesional.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42399880-E4D7-63AA-6D4C-72D1D6B97E16}"/>
              </a:ext>
            </a:extLst>
          </p:cNvPr>
          <p:cNvSpPr txBox="1"/>
          <p:nvPr/>
        </p:nvSpPr>
        <p:spPr>
          <a:xfrm>
            <a:off x="6494507" y="3067205"/>
            <a:ext cx="18571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00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Favorece la progresión en la Carrera Docente, considerando la </a:t>
            </a:r>
            <a:r>
              <a:rPr lang="es-ES" sz="1000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formación inicial</a:t>
            </a:r>
            <a:r>
              <a:rPr lang="es-ES" sz="100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y </a:t>
            </a:r>
            <a:r>
              <a:rPr lang="es-ES" sz="1000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una formación continua</a:t>
            </a:r>
            <a:r>
              <a:rPr lang="es-ES" sz="100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gratuita y pertinente, con procesos de </a:t>
            </a:r>
            <a:r>
              <a:rPr lang="es-ES" sz="1000" b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acompañamiento local.</a:t>
            </a:r>
          </a:p>
        </p:txBody>
      </p:sp>
      <p:sp>
        <p:nvSpPr>
          <p:cNvPr id="169" name="Flecha: a la izquierda y derecha 168">
            <a:extLst>
              <a:ext uri="{FF2B5EF4-FFF2-40B4-BE49-F238E27FC236}">
                <a16:creationId xmlns:a16="http://schemas.microsoft.com/office/drawing/2014/main" id="{E96D76DA-5C6A-D28C-926B-1C9CE2F26ECE}"/>
              </a:ext>
            </a:extLst>
          </p:cNvPr>
          <p:cNvSpPr/>
          <p:nvPr/>
        </p:nvSpPr>
        <p:spPr>
          <a:xfrm>
            <a:off x="5823320" y="2442208"/>
            <a:ext cx="568026" cy="259080"/>
          </a:xfrm>
          <a:prstGeom prst="left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5E7639EE-2B6C-9892-4906-8EB04314EFE2}"/>
              </a:ext>
            </a:extLst>
          </p:cNvPr>
          <p:cNvSpPr/>
          <p:nvPr/>
        </p:nvSpPr>
        <p:spPr>
          <a:xfrm>
            <a:off x="585661" y="2139584"/>
            <a:ext cx="2552173" cy="24183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60" name="Marcador de texto 3">
            <a:extLst>
              <a:ext uri="{FF2B5EF4-FFF2-40B4-BE49-F238E27FC236}">
                <a16:creationId xmlns:a16="http://schemas.microsoft.com/office/drawing/2014/main" id="{C3808B4B-2ACB-737A-DB31-D29DD0B0F1AE}"/>
              </a:ext>
            </a:extLst>
          </p:cNvPr>
          <p:cNvSpPr txBox="1">
            <a:spLocks/>
          </p:cNvSpPr>
          <p:nvPr/>
        </p:nvSpPr>
        <p:spPr>
          <a:xfrm>
            <a:off x="704106" y="2306863"/>
            <a:ext cx="2315284" cy="208380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b="1" dirty="0">
                <a:solidFill>
                  <a:schemeClr val="accent1">
                    <a:lumMod val="50000"/>
                  </a:schemeClr>
                </a:solidFill>
              </a:rPr>
              <a:t>El Sistema de DPD tiene por objetivo: </a:t>
            </a:r>
          </a:p>
          <a:p>
            <a:r>
              <a:rPr lang="es-ES" sz="1100" b="1" dirty="0">
                <a:solidFill>
                  <a:schemeClr val="accent1">
                    <a:lumMod val="50000"/>
                  </a:schemeClr>
                </a:solidFill>
              </a:rPr>
              <a:t>“</a:t>
            </a:r>
            <a:r>
              <a:rPr lang="es-ES" sz="1100" b="1" i="1" dirty="0">
                <a:solidFill>
                  <a:schemeClr val="accent1">
                    <a:lumMod val="50000"/>
                  </a:schemeClr>
                </a:solidFill>
              </a:rPr>
              <a:t>Reconocer y promover </a:t>
            </a:r>
            <a:r>
              <a:rPr lang="es-ES" sz="1100" i="1" dirty="0">
                <a:solidFill>
                  <a:schemeClr val="accent1">
                    <a:lumMod val="50000"/>
                  </a:schemeClr>
                </a:solidFill>
              </a:rPr>
              <a:t>el avance de los profesionales de la educación hasta un nivel esperado de desarrollo profesional (tramo avanzado), así como también ofrecer una </a:t>
            </a:r>
            <a:r>
              <a:rPr lang="es-ES" sz="1100" b="1" i="1" dirty="0">
                <a:solidFill>
                  <a:schemeClr val="accent1">
                    <a:lumMod val="50000"/>
                  </a:schemeClr>
                </a:solidFill>
              </a:rPr>
              <a:t>trayectoria profesional atractiva </a:t>
            </a:r>
            <a:r>
              <a:rPr lang="es-ES" sz="1100" i="1" dirty="0">
                <a:solidFill>
                  <a:schemeClr val="accent1">
                    <a:lumMod val="50000"/>
                  </a:schemeClr>
                </a:solidFill>
              </a:rPr>
              <a:t>para continuar desempeñándose profesionalmente en el aula”.</a:t>
            </a:r>
          </a:p>
        </p:txBody>
      </p:sp>
    </p:spTree>
    <p:extLst>
      <p:ext uri="{BB962C8B-B14F-4D97-AF65-F5344CB8AC3E}">
        <p14:creationId xmlns:p14="http://schemas.microsoft.com/office/powerpoint/2010/main" val="1691328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>
          <a:extLst>
            <a:ext uri="{FF2B5EF4-FFF2-40B4-BE49-F238E27FC236}">
              <a16:creationId xmlns:a16="http://schemas.microsoft.com/office/drawing/2014/main" id="{92BDDB56-F837-8E77-43C2-7AE1E6DA4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47;p31" title="Fondo PPT-1.png">
            <a:extLst>
              <a:ext uri="{FF2B5EF4-FFF2-40B4-BE49-F238E27FC236}">
                <a16:creationId xmlns:a16="http://schemas.microsoft.com/office/drawing/2014/main" id="{03C888E2-0BEF-49FB-F081-F1FB4D70E1E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0A4EE3-3829-9BFF-2FA1-299E973130F8}"/>
              </a:ext>
            </a:extLst>
          </p:cNvPr>
          <p:cNvSpPr txBox="1">
            <a:spLocks/>
          </p:cNvSpPr>
          <p:nvPr/>
        </p:nvSpPr>
        <p:spPr>
          <a:xfrm>
            <a:off x="879057" y="1695196"/>
            <a:ext cx="7355405" cy="1753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lvl="1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lvl="2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828800" lvl="3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286000" lvl="4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marR="0" lvl="0" indent="0" algn="ctr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tabLst/>
              <a:defRPr/>
            </a:pP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srgbClr val="1B438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A partir de lo expresado por las niñas, niños y jóvenes, ¿qué aspectos de nuestras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1B438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prácticas de enseñanza</a:t>
            </a: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srgbClr val="1B438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 sería necesario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1B438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fortalecer, incluir o transformar</a:t>
            </a:r>
            <a:r>
              <a:rPr kumimoji="0" lang="es-ES" i="0" u="none" strike="noStrike" kern="1200" cap="none" spc="0" normalizeH="0" baseline="0" noProof="0" dirty="0">
                <a:ln>
                  <a:noFill/>
                </a:ln>
                <a:solidFill>
                  <a:srgbClr val="1B4389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</a:rPr>
              <a:t>, para favorecer mejores oportunidades de aprendizaje?</a:t>
            </a:r>
          </a:p>
        </p:txBody>
      </p:sp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80B583A5-6F92-4073-1ADB-72A6BE0E37C5}"/>
              </a:ext>
            </a:extLst>
          </p:cNvPr>
          <p:cNvSpPr txBox="1">
            <a:spLocks/>
          </p:cNvSpPr>
          <p:nvPr/>
        </p:nvSpPr>
        <p:spPr>
          <a:xfrm>
            <a:off x="879057" y="977188"/>
            <a:ext cx="7123408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45720" rIns="91440" bIns="45720" anchor="t" anchorCtr="0">
            <a:normAutofit lnSpcReduction="10000"/>
          </a:bodyPr>
          <a:lstStyle>
            <a:lvl1pPr marL="457200" lvl="0" indent="-3429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914400" lvl="1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371600" lvl="2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828800" lvl="3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286000" lvl="4" indent="-317500" algn="l" rtl="0" eaLnBrk="1" fontAlgn="base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tabLst/>
              <a:defRPr/>
            </a:pPr>
            <a:r>
              <a:rPr kumimoji="0" lang="es-ES" sz="2100" b="1" i="0" u="none" strike="noStrike" kern="1200" cap="none" spc="0" normalizeH="0" baseline="0" noProof="0" dirty="0">
                <a:ln>
                  <a:noFill/>
                </a:ln>
                <a:solidFill>
                  <a:srgbClr val="1B4389"/>
                </a:solidFill>
                <a:effectLst/>
                <a:uLnTx/>
                <a:uFillTx/>
                <a:latin typeface="Verdana"/>
                <a:ea typeface="Verdana"/>
              </a:rPr>
              <a:t>¿Qué dicen nuestros estudiantes?…</a:t>
            </a:r>
          </a:p>
        </p:txBody>
      </p:sp>
    </p:spTree>
    <p:extLst>
      <p:ext uri="{BB962C8B-B14F-4D97-AF65-F5344CB8AC3E}">
        <p14:creationId xmlns:p14="http://schemas.microsoft.com/office/powerpoint/2010/main" val="1218969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52EBC-A0D9-4A17-FD87-E23D4E54B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9;p25" title="Primer Fondo PPT-2 .png">
            <a:extLst>
              <a:ext uri="{FF2B5EF4-FFF2-40B4-BE49-F238E27FC236}">
                <a16:creationId xmlns:a16="http://schemas.microsoft.com/office/drawing/2014/main" id="{4DC0A2A0-C92F-4814-F38B-E00CA218904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263DBA52-A12D-DCEB-2D4F-565E08A2F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0156" y="2069805"/>
            <a:ext cx="6868821" cy="1304262"/>
          </a:xfrm>
          <a:prstGeom prst="rect">
            <a:avLst/>
          </a:prstGeom>
        </p:spPr>
        <p:txBody>
          <a:bodyPr lIns="68580" tIns="34290" rIns="68580" bIns="34290" rtlCol="0" anchor="t"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b="1" dirty="0">
                <a:solidFill>
                  <a:schemeClr val="bg1"/>
                </a:solidFill>
                <a:latin typeface="Verdana"/>
                <a:ea typeface="Verdana"/>
              </a:rPr>
              <a:t>Momento N° 1: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s-ES" dirty="0">
                <a:solidFill>
                  <a:schemeClr val="bg1"/>
                </a:solidFill>
                <a:latin typeface="Verdana"/>
                <a:ea typeface="Verdana"/>
              </a:rPr>
              <a:t>“Comprensión de la realidad educativa”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57F9103C-5C87-36B0-C2B9-D9DB1896B150}"/>
              </a:ext>
            </a:extLst>
          </p:cNvPr>
          <p:cNvSpPr txBox="1">
            <a:spLocks/>
          </p:cNvSpPr>
          <p:nvPr/>
        </p:nvSpPr>
        <p:spPr>
          <a:xfrm>
            <a:off x="981552" y="1439619"/>
            <a:ext cx="6868821" cy="10402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80" tIns="34290" rIns="68580" bIns="34290" rtlCol="0" anchor="t" anchorCtr="0">
            <a:normAutofit/>
          </a:bodyPr>
          <a:lstStyle>
            <a:lvl1pPr marL="457200" lvl="0" indent="-3429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●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●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○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17500" algn="l" defTabSz="685800" rtl="0" eaLnBrk="1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 panose="020B0604020202020204" pitchFamily="34" charset="0"/>
              <a:buChar char="■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Tx/>
              <a:buFont typeface="Arial" panose="020B0604020202020204" pitchFamily="34" charset="0"/>
              <a:buNone/>
              <a:defRPr/>
            </a:pPr>
            <a:r>
              <a:rPr lang="es-ES" sz="3200" b="1" dirty="0">
                <a:solidFill>
                  <a:schemeClr val="bg1"/>
                </a:solidFill>
                <a:latin typeface="Verdana"/>
                <a:ea typeface="Verdana"/>
              </a:rPr>
              <a:t>Fase 2</a:t>
            </a:r>
            <a:endParaRPr lang="es-E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40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7;p31" title="Fondo PPT-1.png">
            <a:extLst>
              <a:ext uri="{FF2B5EF4-FFF2-40B4-BE49-F238E27FC236}">
                <a16:creationId xmlns:a16="http://schemas.microsoft.com/office/drawing/2014/main" id="{E7C39B16-D9AD-1412-1F00-35AD170F5DA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5C5916E6-9D12-DF27-D4A6-383B16AD97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6482" y="675737"/>
            <a:ext cx="7188854" cy="814104"/>
          </a:xfrm>
        </p:spPr>
        <p:txBody>
          <a:bodyPr>
            <a:normAutofit/>
          </a:bodyPr>
          <a:lstStyle/>
          <a:p>
            <a:r>
              <a:rPr lang="es-ES" sz="2100" b="1" dirty="0"/>
              <a:t>Nuestra Comunidad Educativa</a:t>
            </a:r>
            <a:endParaRPr lang="es-CL" sz="21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33B3BD21-E50B-B9E1-1B32-04A46160F2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8143733"/>
              </p:ext>
            </p:extLst>
          </p:nvPr>
        </p:nvGraphicFramePr>
        <p:xfrm>
          <a:off x="3729005" y="1203882"/>
          <a:ext cx="4790504" cy="2943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9E6BA030-B341-8CB9-E4C8-A50225DFC148}"/>
              </a:ext>
            </a:extLst>
          </p:cNvPr>
          <p:cNvSpPr txBox="1">
            <a:spLocks/>
          </p:cNvSpPr>
          <p:nvPr/>
        </p:nvSpPr>
        <p:spPr>
          <a:xfrm>
            <a:off x="612095" y="3635917"/>
            <a:ext cx="2745089" cy="42274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20000"/>
              </a:lnSpc>
              <a:spcBef>
                <a:spcPts val="750"/>
              </a:spcBef>
              <a:buClrTx/>
              <a:buNone/>
            </a:pPr>
            <a:r>
              <a:rPr lang="es-ES" sz="1200">
                <a:solidFill>
                  <a:srgbClr val="173277"/>
                </a:solidFill>
              </a:rPr>
              <a:t>[Se sugiere cambiar la imagen por una de su establecimiento]</a:t>
            </a:r>
          </a:p>
          <a:p>
            <a:pPr marL="257175" indent="-257175" defTabSz="685800">
              <a:lnSpc>
                <a:spcPct val="120000"/>
              </a:lnSpc>
              <a:spcBef>
                <a:spcPts val="750"/>
              </a:spcBef>
              <a:buClrTx/>
              <a:buFont typeface="Wingdings" panose="05000000000000000000" pitchFamily="2" charset="2"/>
              <a:buChar char="Ø"/>
            </a:pPr>
            <a:endParaRPr lang="es-ES" sz="1500" b="1">
              <a:solidFill>
                <a:srgbClr val="173277"/>
              </a:solidFill>
            </a:endParaRPr>
          </a:p>
        </p:txBody>
      </p:sp>
      <p:pic>
        <p:nvPicPr>
          <p:cNvPr id="4" name="Imagen 3" descr="Un grupo de personas en una estación de tren&#10;&#10;El contenido generado por IA puede ser incorrecto.">
            <a:extLst>
              <a:ext uri="{FF2B5EF4-FFF2-40B4-BE49-F238E27FC236}">
                <a16:creationId xmlns:a16="http://schemas.microsoft.com/office/drawing/2014/main" id="{9AA76496-A25F-5ACB-EB74-092B2F01B3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211" y="1690976"/>
            <a:ext cx="2686973" cy="17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319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ADF413-C48E-E635-3455-F14F01B2E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47;p31" title="Fondo PPT-1.png">
            <a:extLst>
              <a:ext uri="{FF2B5EF4-FFF2-40B4-BE49-F238E27FC236}">
                <a16:creationId xmlns:a16="http://schemas.microsoft.com/office/drawing/2014/main" id="{4AE9078E-6517-4591-0E2C-665B8A648FD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arcador de texto 1">
            <a:extLst>
              <a:ext uri="{FF2B5EF4-FFF2-40B4-BE49-F238E27FC236}">
                <a16:creationId xmlns:a16="http://schemas.microsoft.com/office/drawing/2014/main" id="{2EF48016-B16A-13A3-0EBB-D43548E2A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214" y="651061"/>
            <a:ext cx="2580554" cy="439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ES" altLang="es-CL" sz="2100" b="1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ES" altLang="es-CL" sz="2100" b="1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ES" altLang="es-CL" sz="2100" b="1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ES" altLang="es-CL" sz="1800" b="1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r>
              <a:rPr lang="es-ES" altLang="es-CL" sz="1800" b="1" dirty="0">
                <a:solidFill>
                  <a:srgbClr val="173277"/>
                </a:solidFill>
                <a:latin typeface="Verdana"/>
                <a:ea typeface="Verdana"/>
              </a:rPr>
              <a:t>Foco en los aprendizajes</a:t>
            </a:r>
            <a:endParaRPr lang="es-ES" altLang="es-CL" sz="2100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ES" altLang="es-CL" sz="2100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ES" altLang="es-CL" sz="2100" b="1" dirty="0">
              <a:solidFill>
                <a:srgbClr val="173277"/>
              </a:solidFill>
              <a:latin typeface="Verdana"/>
              <a:ea typeface="Verdana"/>
            </a:endParaRPr>
          </a:p>
          <a:p>
            <a:pPr marL="0" indent="0" algn="ctr" defTabSz="685800">
              <a:spcBef>
                <a:spcPts val="750"/>
              </a:spcBef>
              <a:buClrTx/>
              <a:buNone/>
            </a:pPr>
            <a:endParaRPr lang="es-CL" altLang="es-CL" sz="2100" b="1" dirty="0">
              <a:solidFill>
                <a:srgbClr val="173277"/>
              </a:solidFill>
              <a:latin typeface="Verdana"/>
              <a:ea typeface="Verdana"/>
            </a:endParaRPr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73E7761C-8179-1007-9BD6-84D6F31DF16B}"/>
              </a:ext>
            </a:extLst>
          </p:cNvPr>
          <p:cNvSpPr txBox="1">
            <a:spLocks/>
          </p:cNvSpPr>
          <p:nvPr/>
        </p:nvSpPr>
        <p:spPr>
          <a:xfrm>
            <a:off x="3530015" y="4427050"/>
            <a:ext cx="4813796" cy="27557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20000"/>
              </a:lnSpc>
              <a:spcBef>
                <a:spcPts val="750"/>
              </a:spcBef>
              <a:buClrTx/>
              <a:buNone/>
            </a:pPr>
            <a:r>
              <a:rPr lang="es-ES" sz="1725">
                <a:solidFill>
                  <a:srgbClr val="FFFFFF"/>
                </a:solidFill>
              </a:rPr>
              <a:t>[Puede cambiar la foto por una de su establecimiento]</a:t>
            </a:r>
          </a:p>
          <a:p>
            <a:pPr marL="257175" indent="-257175" defTabSz="685800">
              <a:lnSpc>
                <a:spcPct val="120000"/>
              </a:lnSpc>
              <a:spcBef>
                <a:spcPts val="750"/>
              </a:spcBef>
              <a:buClrTx/>
              <a:buFont typeface="Wingdings" panose="05000000000000000000" pitchFamily="2" charset="2"/>
              <a:buChar char="Ø"/>
            </a:pPr>
            <a:endParaRPr lang="es-ES" sz="2100" b="1">
              <a:solidFill>
                <a:srgbClr val="FFFFFF"/>
              </a:solidFill>
            </a:endParaRPr>
          </a:p>
        </p:txBody>
      </p:sp>
      <p:pic>
        <p:nvPicPr>
          <p:cNvPr id="7" name="Imagen 6" descr="Un grupo de niños comiendo en una mesa&#10;&#10;El contenido generado por IA puede ser incorrecto.">
            <a:extLst>
              <a:ext uri="{FF2B5EF4-FFF2-40B4-BE49-F238E27FC236}">
                <a16:creationId xmlns:a16="http://schemas.microsoft.com/office/drawing/2014/main" id="{652D318D-CA7F-412B-3032-6F2990F1E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016" y="643380"/>
            <a:ext cx="5291110" cy="3687059"/>
          </a:xfrm>
          <a:prstGeom prst="rect">
            <a:avLst/>
          </a:prstGeom>
        </p:spPr>
      </p:pic>
      <p:pic>
        <p:nvPicPr>
          <p:cNvPr id="4" name="Gráfico 3" descr="Lupa con relleno sólido">
            <a:extLst>
              <a:ext uri="{FF2B5EF4-FFF2-40B4-BE49-F238E27FC236}">
                <a16:creationId xmlns:a16="http://schemas.microsoft.com/office/drawing/2014/main" id="{51DDD8FC-AD92-417A-6557-5B5CE9CF0D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0290" y="1175995"/>
            <a:ext cx="1044401" cy="104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92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0A7691-4202-CEF6-3A82-007962441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147;p31" title="Fondo PPT-1.png">
            <a:extLst>
              <a:ext uri="{FF2B5EF4-FFF2-40B4-BE49-F238E27FC236}">
                <a16:creationId xmlns:a16="http://schemas.microsoft.com/office/drawing/2014/main" id="{DDF4624D-0AD1-6FB5-171B-E3B9AE00C8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ED1141A-8852-1445-68A9-39B8A2955590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536480" y="671159"/>
            <a:ext cx="8279165" cy="447092"/>
          </a:xfrm>
        </p:spPr>
        <p:txBody>
          <a:bodyPr>
            <a:normAutofit/>
          </a:bodyPr>
          <a:lstStyle/>
          <a:p>
            <a:r>
              <a:rPr lang="es-ES" dirty="0"/>
              <a:t>Resultados de aprendizaje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159306-5953-A5A7-258A-E7E4A8D2BF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951" y="3983097"/>
            <a:ext cx="8114225" cy="44709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s-ES" dirty="0"/>
              <a:t>[agregar información]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D1E27594-B8A9-5313-76CD-2074340DEF2A}"/>
              </a:ext>
            </a:extLst>
          </p:cNvPr>
          <p:cNvSpPr txBox="1">
            <a:spLocks/>
          </p:cNvSpPr>
          <p:nvPr/>
        </p:nvSpPr>
        <p:spPr>
          <a:xfrm>
            <a:off x="514887" y="1118251"/>
            <a:ext cx="8114225" cy="3487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ClrTx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6477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Gob2024">
  <a:themeElements>
    <a:clrScheme name="GOBIERNO DE CHILE 2024">
      <a:dk1>
        <a:srgbClr val="1B4389"/>
      </a:dk1>
      <a:lt1>
        <a:srgbClr val="FFFFFF"/>
      </a:lt1>
      <a:dk2>
        <a:srgbClr val="2259CC"/>
      </a:dk2>
      <a:lt2>
        <a:srgbClr val="DBEDF9"/>
      </a:lt2>
      <a:accent1>
        <a:srgbClr val="0C69B2"/>
      </a:accent1>
      <a:accent2>
        <a:srgbClr val="E5385F"/>
      </a:accent2>
      <a:accent3>
        <a:srgbClr val="2259CC"/>
      </a:accent3>
      <a:accent4>
        <a:srgbClr val="3CB7F5"/>
      </a:accent4>
      <a:accent5>
        <a:srgbClr val="E87982"/>
      </a:accent5>
      <a:accent6>
        <a:srgbClr val="70AD47"/>
      </a:accent6>
      <a:hlink>
        <a:srgbClr val="0563C1"/>
      </a:hlink>
      <a:folHlink>
        <a:srgbClr val="E39509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Gob2024" id="{2F5F9722-0B10-344F-8C82-9BE0849341A2}" vid="{698E2328-B6BA-674D-B63D-49A7BA757595}"/>
    </a:ext>
  </a:extLst>
</a:theme>
</file>

<file path=ppt/theme/theme2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E0D245868E2ED46AF168DD55FA2B5FC" ma:contentTypeVersion="18" ma:contentTypeDescription="Crear nuevo documento." ma:contentTypeScope="" ma:versionID="3740a10babbdced1be24a4cf4b88f55a">
  <xsd:schema xmlns:xsd="http://www.w3.org/2001/XMLSchema" xmlns:xs="http://www.w3.org/2001/XMLSchema" xmlns:p="http://schemas.microsoft.com/office/2006/metadata/properties" xmlns:ns2="ae046da2-873d-4a68-941a-4b9e7884cef1" xmlns:ns3="c592c685-9940-4c45-8f64-c72857a99887" targetNamespace="http://schemas.microsoft.com/office/2006/metadata/properties" ma:root="true" ma:fieldsID="359a1e69213790a60357109b1eab6b77" ns2:_="" ns3:_="">
    <xsd:import namespace="ae046da2-873d-4a68-941a-4b9e7884cef1"/>
    <xsd:import namespace="c592c685-9940-4c45-8f64-c72857a9988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046da2-873d-4a68-941a-4b9e7884ce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d8d0b382-19c3-4c82-9462-9affb45c1b43}" ma:internalName="TaxCatchAll" ma:showField="CatchAllData" ma:web="ae046da2-873d-4a68-941a-4b9e7884ce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2c685-9940-4c45-8f64-c72857a998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3aa49dc-0840-4df2-9988-4c28c04889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23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2c685-9940-4c45-8f64-c72857a99887">
      <Terms xmlns="http://schemas.microsoft.com/office/infopath/2007/PartnerControls"/>
    </lcf76f155ced4ddcb4097134ff3c332f>
    <TaxCatchAll xmlns="ae046da2-873d-4a68-941a-4b9e7884cef1" xsi:nil="true"/>
  </documentManagement>
</p:properties>
</file>

<file path=customXml/itemProps1.xml><?xml version="1.0" encoding="utf-8"?>
<ds:datastoreItem xmlns:ds="http://schemas.openxmlformats.org/officeDocument/2006/customXml" ds:itemID="{B2DDA467-43A0-4DE8-A5F5-10D7BB85A95B}">
  <ds:schemaRefs>
    <ds:schemaRef ds:uri="ae046da2-873d-4a68-941a-4b9e7884cef1"/>
    <ds:schemaRef ds:uri="c592c685-9940-4c45-8f64-c72857a9988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6E5EB7B-28B4-42BE-A36E-D3392118A24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14B1A5-BA69-4677-927E-D4743C5BC8C6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ae046da2-873d-4a68-941a-4b9e7884cef1"/>
    <ds:schemaRef ds:uri="http://www.w3.org/XML/1998/namespace"/>
    <ds:schemaRef ds:uri="http://schemas.openxmlformats.org/package/2006/metadata/core-properties"/>
    <ds:schemaRef ds:uri="c592c685-9940-4c45-8f64-c72857a99887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1030</Words>
  <Application>Microsoft Office PowerPoint</Application>
  <PresentationFormat>Presentación en pantalla (16:9)</PresentationFormat>
  <Paragraphs>240</Paragraphs>
  <Slides>25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Verdana</vt:lpstr>
      <vt:lpstr>Wingdings</vt:lpstr>
      <vt:lpstr>TemaGob2024</vt:lpstr>
      <vt:lpstr>Office 2013 - Tema de 2022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Maricel Alejandra Silva Del Solar</cp:lastModifiedBy>
  <cp:revision>69</cp:revision>
  <cp:lastPrinted>2026-06-11T15:57:40Z</cp:lastPrinted>
  <dcterms:modified xsi:type="dcterms:W3CDTF">2026-07-29T21:13:51Z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0x0101002E0D245868E2ED46AF168DD55FA2B5FC</vt:lpwstr>
  </property>
  <property fmtid="{D5CDD505-2E9C-101B-9397-08002B2CF9AE}" pid="3" name="MediaServiceImageTags">
    <vt:lpwstr/>
  </property>
</Properties>
</file>